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8" r:id="rId5"/>
    <p:sldId id="328" r:id="rId6"/>
    <p:sldId id="332" r:id="rId7"/>
    <p:sldId id="331" r:id="rId8"/>
    <p:sldId id="321" r:id="rId9"/>
    <p:sldId id="318" r:id="rId10"/>
    <p:sldId id="320" r:id="rId11"/>
    <p:sldId id="319" r:id="rId12"/>
    <p:sldId id="350" r:id="rId13"/>
    <p:sldId id="335" r:id="rId14"/>
    <p:sldId id="336"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34" r:id="rId46"/>
    <p:sldId id="326" r:id="rId47"/>
    <p:sldId id="32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30E5A-3D1D-4F3B-B081-C3BF5916E35A}" v="7" dt="2022-04-27T21:22:17.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er, Omari" userId="S::omari.stringer@seattle.gov::72cc21e6-53e3-41e3-8f78-4e954f8d9f09" providerId="AD" clId="Web-{88773EC1-333D-A80B-545E-CD4F39BE877F}"/>
    <pc:docChg chg="sldOrd">
      <pc:chgData name="Stringer, Omari" userId="S::omari.stringer@seattle.gov::72cc21e6-53e3-41e3-8f78-4e954f8d9f09" providerId="AD" clId="Web-{88773EC1-333D-A80B-545E-CD4F39BE877F}" dt="2021-05-27T05:52:23.694" v="0"/>
      <pc:docMkLst>
        <pc:docMk/>
      </pc:docMkLst>
      <pc:sldChg chg="ord">
        <pc:chgData name="Stringer, Omari" userId="S::omari.stringer@seattle.gov::72cc21e6-53e3-41e3-8f78-4e954f8d9f09" providerId="AD" clId="Web-{88773EC1-333D-A80B-545E-CD4F39BE877F}" dt="2021-05-27T05:52:23.694" v="0"/>
        <pc:sldMkLst>
          <pc:docMk/>
          <pc:sldMk cId="2376081325" sldId="319"/>
        </pc:sldMkLst>
      </pc:sldChg>
    </pc:docChg>
  </pc:docChgLst>
  <pc:docChgLst>
    <pc:chgData name="Tang, Vinh" userId="fb7d6c20-21ce-4716-a35d-263fe2cfc657" providerId="ADAL" clId="{27067BE1-6D04-458C-BA5E-5116A9E31329}"/>
    <pc:docChg chg="undo redo custSel addSld modSld sldOrd">
      <pc:chgData name="Tang, Vinh" userId="fb7d6c20-21ce-4716-a35d-263fe2cfc657" providerId="ADAL" clId="{27067BE1-6D04-458C-BA5E-5116A9E31329}" dt="2022-04-22T20:36:19.677" v="634" actId="13926"/>
      <pc:docMkLst>
        <pc:docMk/>
      </pc:docMkLst>
      <pc:sldChg chg="modSp mod">
        <pc:chgData name="Tang, Vinh" userId="fb7d6c20-21ce-4716-a35d-263fe2cfc657" providerId="ADAL" clId="{27067BE1-6D04-458C-BA5E-5116A9E31329}" dt="2022-04-15T16:06:42.074" v="92" actId="11"/>
        <pc:sldMkLst>
          <pc:docMk/>
          <pc:sldMk cId="2376081325" sldId="319"/>
        </pc:sldMkLst>
        <pc:spChg chg="mod">
          <ac:chgData name="Tang, Vinh" userId="fb7d6c20-21ce-4716-a35d-263fe2cfc657" providerId="ADAL" clId="{27067BE1-6D04-458C-BA5E-5116A9E31329}" dt="2022-04-15T16:06:42.074" v="92" actId="11"/>
          <ac:spMkLst>
            <pc:docMk/>
            <pc:sldMk cId="2376081325" sldId="319"/>
            <ac:spMk id="3" creationId="{9A85106F-B50B-4663-A923-7A0519C68AFF}"/>
          </ac:spMkLst>
        </pc:spChg>
      </pc:sldChg>
      <pc:sldChg chg="modSp mod">
        <pc:chgData name="Tang, Vinh" userId="fb7d6c20-21ce-4716-a35d-263fe2cfc657" providerId="ADAL" clId="{27067BE1-6D04-458C-BA5E-5116A9E31329}" dt="2022-04-22T20:35:32.298" v="631" actId="179"/>
        <pc:sldMkLst>
          <pc:docMk/>
          <pc:sldMk cId="262093460" sldId="320"/>
        </pc:sldMkLst>
        <pc:spChg chg="mod">
          <ac:chgData name="Tang, Vinh" userId="fb7d6c20-21ce-4716-a35d-263fe2cfc657" providerId="ADAL" clId="{27067BE1-6D04-458C-BA5E-5116A9E31329}" dt="2022-04-22T20:35:32.298" v="631" actId="179"/>
          <ac:spMkLst>
            <pc:docMk/>
            <pc:sldMk cId="262093460" sldId="320"/>
            <ac:spMk id="3" creationId="{9A85106F-B50B-4663-A923-7A0519C68AFF}"/>
          </ac:spMkLst>
        </pc:spChg>
      </pc:sldChg>
      <pc:sldChg chg="modSp mod">
        <pc:chgData name="Tang, Vinh" userId="fb7d6c20-21ce-4716-a35d-263fe2cfc657" providerId="ADAL" clId="{27067BE1-6D04-458C-BA5E-5116A9E31329}" dt="2022-04-22T20:36:19.677" v="634" actId="13926"/>
        <pc:sldMkLst>
          <pc:docMk/>
          <pc:sldMk cId="3751427860" sldId="326"/>
        </pc:sldMkLst>
        <pc:spChg chg="mod">
          <ac:chgData name="Tang, Vinh" userId="fb7d6c20-21ce-4716-a35d-263fe2cfc657" providerId="ADAL" clId="{27067BE1-6D04-458C-BA5E-5116A9E31329}" dt="2022-04-22T20:36:19.677" v="634" actId="13926"/>
          <ac:spMkLst>
            <pc:docMk/>
            <pc:sldMk cId="3751427860" sldId="326"/>
            <ac:spMk id="5" creationId="{C30F0F3C-D711-46CA-9ED1-720D5E30D46F}"/>
          </ac:spMkLst>
        </pc:spChg>
      </pc:sldChg>
      <pc:sldChg chg="delSp modSp mod">
        <pc:chgData name="Tang, Vinh" userId="fb7d6c20-21ce-4716-a35d-263fe2cfc657" providerId="ADAL" clId="{27067BE1-6D04-458C-BA5E-5116A9E31329}" dt="2022-04-15T16:51:30.814" v="612" actId="20577"/>
        <pc:sldMkLst>
          <pc:docMk/>
          <pc:sldMk cId="2155616554" sldId="327"/>
        </pc:sldMkLst>
        <pc:spChg chg="mod">
          <ac:chgData name="Tang, Vinh" userId="fb7d6c20-21ce-4716-a35d-263fe2cfc657" providerId="ADAL" clId="{27067BE1-6D04-458C-BA5E-5116A9E31329}" dt="2022-04-15T16:51:30.814" v="612" actId="20577"/>
          <ac:spMkLst>
            <pc:docMk/>
            <pc:sldMk cId="2155616554" sldId="327"/>
            <ac:spMk id="2" creationId="{890BA438-7661-4A9B-8FCF-7055D3FB3CA8}"/>
          </ac:spMkLst>
        </pc:spChg>
        <pc:spChg chg="del mod">
          <ac:chgData name="Tang, Vinh" userId="fb7d6c20-21ce-4716-a35d-263fe2cfc657" providerId="ADAL" clId="{27067BE1-6D04-458C-BA5E-5116A9E31329}" dt="2022-04-15T16:51:26.589" v="611" actId="478"/>
          <ac:spMkLst>
            <pc:docMk/>
            <pc:sldMk cId="2155616554" sldId="327"/>
            <ac:spMk id="3" creationId="{D74D5D55-383D-4DDD-BB6A-9DA3E8B6B55F}"/>
          </ac:spMkLst>
        </pc:spChg>
      </pc:sldChg>
      <pc:sldChg chg="ord">
        <pc:chgData name="Tang, Vinh" userId="fb7d6c20-21ce-4716-a35d-263fe2cfc657" providerId="ADAL" clId="{27067BE1-6D04-458C-BA5E-5116A9E31329}" dt="2022-04-15T16:46:32.820" v="477"/>
        <pc:sldMkLst>
          <pc:docMk/>
          <pc:sldMk cId="3277377395" sldId="334"/>
        </pc:sldMkLst>
      </pc:sldChg>
      <pc:sldChg chg="modSp mod">
        <pc:chgData name="Tang, Vinh" userId="fb7d6c20-21ce-4716-a35d-263fe2cfc657" providerId="ADAL" clId="{27067BE1-6D04-458C-BA5E-5116A9E31329}" dt="2022-04-15T16:09:41.247" v="95" actId="122"/>
        <pc:sldMkLst>
          <pc:docMk/>
          <pc:sldMk cId="931092563" sldId="335"/>
        </pc:sldMkLst>
        <pc:spChg chg="mod">
          <ac:chgData name="Tang, Vinh" userId="fb7d6c20-21ce-4716-a35d-263fe2cfc657" providerId="ADAL" clId="{27067BE1-6D04-458C-BA5E-5116A9E31329}" dt="2022-04-15T16:09:36.358" v="94" actId="20577"/>
          <ac:spMkLst>
            <pc:docMk/>
            <pc:sldMk cId="931092563" sldId="335"/>
            <ac:spMk id="2" creationId="{E6E6240E-CBCD-4F39-ABEB-14C0F141E8AD}"/>
          </ac:spMkLst>
        </pc:spChg>
        <pc:spChg chg="mod">
          <ac:chgData name="Tang, Vinh" userId="fb7d6c20-21ce-4716-a35d-263fe2cfc657" providerId="ADAL" clId="{27067BE1-6D04-458C-BA5E-5116A9E31329}" dt="2022-04-15T16:09:41.247" v="95" actId="122"/>
          <ac:spMkLst>
            <pc:docMk/>
            <pc:sldMk cId="931092563" sldId="335"/>
            <ac:spMk id="3" creationId="{BBA659F2-145A-4D6F-8079-8290319E2695}"/>
          </ac:spMkLst>
        </pc:spChg>
      </pc:sldChg>
      <pc:sldChg chg="modSp mod">
        <pc:chgData name="Tang, Vinh" userId="fb7d6c20-21ce-4716-a35d-263fe2cfc657" providerId="ADAL" clId="{27067BE1-6D04-458C-BA5E-5116A9E31329}" dt="2022-04-22T20:35:59.097" v="633" actId="20577"/>
        <pc:sldMkLst>
          <pc:docMk/>
          <pc:sldMk cId="3164747355" sldId="336"/>
        </pc:sldMkLst>
        <pc:spChg chg="mod">
          <ac:chgData name="Tang, Vinh" userId="fb7d6c20-21ce-4716-a35d-263fe2cfc657" providerId="ADAL" clId="{27067BE1-6D04-458C-BA5E-5116A9E31329}" dt="2022-04-22T20:35:59.097" v="633" actId="20577"/>
          <ac:spMkLst>
            <pc:docMk/>
            <pc:sldMk cId="3164747355" sldId="336"/>
            <ac:spMk id="3" creationId="{A82CB3AE-8732-4F5B-AADC-0BA1C32A1306}"/>
          </ac:spMkLst>
        </pc:spChg>
      </pc:sldChg>
      <pc:sldChg chg="addSp modSp mod">
        <pc:chgData name="Tang, Vinh" userId="fb7d6c20-21ce-4716-a35d-263fe2cfc657" providerId="ADAL" clId="{27067BE1-6D04-458C-BA5E-5116A9E31329}" dt="2022-04-15T16:39:17.798" v="333" actId="27636"/>
        <pc:sldMkLst>
          <pc:docMk/>
          <pc:sldMk cId="2969993778" sldId="351"/>
        </pc:sldMkLst>
        <pc:spChg chg="mod">
          <ac:chgData name="Tang, Vinh" userId="fb7d6c20-21ce-4716-a35d-263fe2cfc657" providerId="ADAL" clId="{27067BE1-6D04-458C-BA5E-5116A9E31329}" dt="2022-04-15T16:33:15.055" v="109" actId="20577"/>
          <ac:spMkLst>
            <pc:docMk/>
            <pc:sldMk cId="2969993778" sldId="351"/>
            <ac:spMk id="2" creationId="{E6D45379-6C70-4FBE-96B0-718202168C7F}"/>
          </ac:spMkLst>
        </pc:spChg>
        <pc:spChg chg="mod">
          <ac:chgData name="Tang, Vinh" userId="fb7d6c20-21ce-4716-a35d-263fe2cfc657" providerId="ADAL" clId="{27067BE1-6D04-458C-BA5E-5116A9E31329}" dt="2022-04-15T16:39:17.798" v="333" actId="27636"/>
          <ac:spMkLst>
            <pc:docMk/>
            <pc:sldMk cId="2969993778" sldId="351"/>
            <ac:spMk id="3" creationId="{A82CB3AE-8732-4F5B-AADC-0BA1C32A1306}"/>
          </ac:spMkLst>
        </pc:spChg>
        <pc:picChg chg="add mod">
          <ac:chgData name="Tang, Vinh" userId="fb7d6c20-21ce-4716-a35d-263fe2cfc657" providerId="ADAL" clId="{27067BE1-6D04-458C-BA5E-5116A9E31329}" dt="2022-04-15T16:39:04.321" v="329" actId="1076"/>
          <ac:picMkLst>
            <pc:docMk/>
            <pc:sldMk cId="2969993778" sldId="351"/>
            <ac:picMk id="4" creationId="{1AC085D0-EE33-4EE7-9C21-A74FEB236A51}"/>
          </ac:picMkLst>
        </pc:picChg>
      </pc:sldChg>
      <pc:sldChg chg="modSp mod">
        <pc:chgData name="Tang, Vinh" userId="fb7d6c20-21ce-4716-a35d-263fe2cfc657" providerId="ADAL" clId="{27067BE1-6D04-458C-BA5E-5116A9E31329}" dt="2022-04-15T16:34:26.584" v="149" actId="27636"/>
        <pc:sldMkLst>
          <pc:docMk/>
          <pc:sldMk cId="1663434925" sldId="352"/>
        </pc:sldMkLst>
        <pc:spChg chg="mod">
          <ac:chgData name="Tang, Vinh" userId="fb7d6c20-21ce-4716-a35d-263fe2cfc657" providerId="ADAL" clId="{27067BE1-6D04-458C-BA5E-5116A9E31329}" dt="2022-04-15T16:34:13.164" v="138" actId="20577"/>
          <ac:spMkLst>
            <pc:docMk/>
            <pc:sldMk cId="1663434925" sldId="352"/>
            <ac:spMk id="2" creationId="{E6D45379-6C70-4FBE-96B0-718202168C7F}"/>
          </ac:spMkLst>
        </pc:spChg>
        <pc:spChg chg="mod">
          <ac:chgData name="Tang, Vinh" userId="fb7d6c20-21ce-4716-a35d-263fe2cfc657" providerId="ADAL" clId="{27067BE1-6D04-458C-BA5E-5116A9E31329}" dt="2022-04-15T16:34:26.584" v="149" actId="27636"/>
          <ac:spMkLst>
            <pc:docMk/>
            <pc:sldMk cId="1663434925" sldId="352"/>
            <ac:spMk id="3" creationId="{A82CB3AE-8732-4F5B-AADC-0BA1C32A1306}"/>
          </ac:spMkLst>
        </pc:spChg>
      </pc:sldChg>
      <pc:sldChg chg="modSp mod">
        <pc:chgData name="Tang, Vinh" userId="fb7d6c20-21ce-4716-a35d-263fe2cfc657" providerId="ADAL" clId="{27067BE1-6D04-458C-BA5E-5116A9E31329}" dt="2022-04-15T16:34:50.386" v="166" actId="27636"/>
        <pc:sldMkLst>
          <pc:docMk/>
          <pc:sldMk cId="3320336632" sldId="353"/>
        </pc:sldMkLst>
        <pc:spChg chg="mod">
          <ac:chgData name="Tang, Vinh" userId="fb7d6c20-21ce-4716-a35d-263fe2cfc657" providerId="ADAL" clId="{27067BE1-6D04-458C-BA5E-5116A9E31329}" dt="2022-04-15T16:34:33.338" v="156" actId="20577"/>
          <ac:spMkLst>
            <pc:docMk/>
            <pc:sldMk cId="3320336632" sldId="353"/>
            <ac:spMk id="2" creationId="{E6D45379-6C70-4FBE-96B0-718202168C7F}"/>
          </ac:spMkLst>
        </pc:spChg>
        <pc:spChg chg="mod">
          <ac:chgData name="Tang, Vinh" userId="fb7d6c20-21ce-4716-a35d-263fe2cfc657" providerId="ADAL" clId="{27067BE1-6D04-458C-BA5E-5116A9E31329}" dt="2022-04-15T16:34:50.386" v="166" actId="27636"/>
          <ac:spMkLst>
            <pc:docMk/>
            <pc:sldMk cId="3320336632" sldId="353"/>
            <ac:spMk id="3" creationId="{A82CB3AE-8732-4F5B-AADC-0BA1C32A1306}"/>
          </ac:spMkLst>
        </pc:spChg>
      </pc:sldChg>
      <pc:sldChg chg="modSp mod">
        <pc:chgData name="Tang, Vinh" userId="fb7d6c20-21ce-4716-a35d-263fe2cfc657" providerId="ADAL" clId="{27067BE1-6D04-458C-BA5E-5116A9E31329}" dt="2022-04-15T16:35:21.633" v="186" actId="20577"/>
        <pc:sldMkLst>
          <pc:docMk/>
          <pc:sldMk cId="4197712982" sldId="354"/>
        </pc:sldMkLst>
        <pc:spChg chg="mod">
          <ac:chgData name="Tang, Vinh" userId="fb7d6c20-21ce-4716-a35d-263fe2cfc657" providerId="ADAL" clId="{27067BE1-6D04-458C-BA5E-5116A9E31329}" dt="2022-04-15T16:35:21.633" v="186" actId="20577"/>
          <ac:spMkLst>
            <pc:docMk/>
            <pc:sldMk cId="4197712982" sldId="354"/>
            <ac:spMk id="2" creationId="{E6D45379-6C70-4FBE-96B0-718202168C7F}"/>
          </ac:spMkLst>
        </pc:spChg>
        <pc:spChg chg="mod">
          <ac:chgData name="Tang, Vinh" userId="fb7d6c20-21ce-4716-a35d-263fe2cfc657" providerId="ADAL" clId="{27067BE1-6D04-458C-BA5E-5116A9E31329}" dt="2022-04-15T16:35:07.862" v="173" actId="20577"/>
          <ac:spMkLst>
            <pc:docMk/>
            <pc:sldMk cId="4197712982" sldId="354"/>
            <ac:spMk id="3" creationId="{A82CB3AE-8732-4F5B-AADC-0BA1C32A1306}"/>
          </ac:spMkLst>
        </pc:spChg>
      </pc:sldChg>
      <pc:sldChg chg="modSp mod">
        <pc:chgData name="Tang, Vinh" userId="fb7d6c20-21ce-4716-a35d-263fe2cfc657" providerId="ADAL" clId="{27067BE1-6D04-458C-BA5E-5116A9E31329}" dt="2022-04-15T16:35:45.806" v="197" actId="20577"/>
        <pc:sldMkLst>
          <pc:docMk/>
          <pc:sldMk cId="318143396" sldId="355"/>
        </pc:sldMkLst>
        <pc:spChg chg="mod">
          <ac:chgData name="Tang, Vinh" userId="fb7d6c20-21ce-4716-a35d-263fe2cfc657" providerId="ADAL" clId="{27067BE1-6D04-458C-BA5E-5116A9E31329}" dt="2022-04-15T16:35:45.806" v="197" actId="20577"/>
          <ac:spMkLst>
            <pc:docMk/>
            <pc:sldMk cId="318143396" sldId="355"/>
            <ac:spMk id="2" creationId="{E6D45379-6C70-4FBE-96B0-718202168C7F}"/>
          </ac:spMkLst>
        </pc:spChg>
        <pc:spChg chg="mod">
          <ac:chgData name="Tang, Vinh" userId="fb7d6c20-21ce-4716-a35d-263fe2cfc657" providerId="ADAL" clId="{27067BE1-6D04-458C-BA5E-5116A9E31329}" dt="2022-04-15T16:35:42.993" v="191" actId="20577"/>
          <ac:spMkLst>
            <pc:docMk/>
            <pc:sldMk cId="318143396" sldId="355"/>
            <ac:spMk id="3" creationId="{A82CB3AE-8732-4F5B-AADC-0BA1C32A1306}"/>
          </ac:spMkLst>
        </pc:spChg>
      </pc:sldChg>
      <pc:sldChg chg="addSp modSp mod">
        <pc:chgData name="Tang, Vinh" userId="fb7d6c20-21ce-4716-a35d-263fe2cfc657" providerId="ADAL" clId="{27067BE1-6D04-458C-BA5E-5116A9E31329}" dt="2022-04-15T16:38:30.204" v="322" actId="6549"/>
        <pc:sldMkLst>
          <pc:docMk/>
          <pc:sldMk cId="367632136" sldId="356"/>
        </pc:sldMkLst>
        <pc:spChg chg="mod">
          <ac:chgData name="Tang, Vinh" userId="fb7d6c20-21ce-4716-a35d-263fe2cfc657" providerId="ADAL" clId="{27067BE1-6D04-458C-BA5E-5116A9E31329}" dt="2022-04-15T16:35:58.403" v="213" actId="20577"/>
          <ac:spMkLst>
            <pc:docMk/>
            <pc:sldMk cId="367632136" sldId="356"/>
            <ac:spMk id="2" creationId="{E6D45379-6C70-4FBE-96B0-718202168C7F}"/>
          </ac:spMkLst>
        </pc:spChg>
        <pc:spChg chg="mod">
          <ac:chgData name="Tang, Vinh" userId="fb7d6c20-21ce-4716-a35d-263fe2cfc657" providerId="ADAL" clId="{27067BE1-6D04-458C-BA5E-5116A9E31329}" dt="2022-04-15T16:38:30.204" v="322" actId="6549"/>
          <ac:spMkLst>
            <pc:docMk/>
            <pc:sldMk cId="367632136" sldId="356"/>
            <ac:spMk id="3" creationId="{A82CB3AE-8732-4F5B-AADC-0BA1C32A1306}"/>
          </ac:spMkLst>
        </pc:spChg>
        <pc:picChg chg="add mod">
          <ac:chgData name="Tang, Vinh" userId="fb7d6c20-21ce-4716-a35d-263fe2cfc657" providerId="ADAL" clId="{27067BE1-6D04-458C-BA5E-5116A9E31329}" dt="2022-04-15T16:38:20.194" v="318" actId="1076"/>
          <ac:picMkLst>
            <pc:docMk/>
            <pc:sldMk cId="367632136" sldId="356"/>
            <ac:picMk id="4" creationId="{A66D0B73-FE7D-496C-8F05-B232EE921116}"/>
          </ac:picMkLst>
        </pc:picChg>
      </pc:sldChg>
      <pc:sldChg chg="modSp mod">
        <pc:chgData name="Tang, Vinh" userId="fb7d6c20-21ce-4716-a35d-263fe2cfc657" providerId="ADAL" clId="{27067BE1-6D04-458C-BA5E-5116A9E31329}" dt="2022-04-15T16:36:56.391" v="242" actId="27636"/>
        <pc:sldMkLst>
          <pc:docMk/>
          <pc:sldMk cId="913407141" sldId="357"/>
        </pc:sldMkLst>
        <pc:spChg chg="mod">
          <ac:chgData name="Tang, Vinh" userId="fb7d6c20-21ce-4716-a35d-263fe2cfc657" providerId="ADAL" clId="{27067BE1-6D04-458C-BA5E-5116A9E31329}" dt="2022-04-15T16:36:37.259" v="234" actId="20577"/>
          <ac:spMkLst>
            <pc:docMk/>
            <pc:sldMk cId="913407141" sldId="357"/>
            <ac:spMk id="2" creationId="{E6D45379-6C70-4FBE-96B0-718202168C7F}"/>
          </ac:spMkLst>
        </pc:spChg>
        <pc:spChg chg="mod">
          <ac:chgData name="Tang, Vinh" userId="fb7d6c20-21ce-4716-a35d-263fe2cfc657" providerId="ADAL" clId="{27067BE1-6D04-458C-BA5E-5116A9E31329}" dt="2022-04-15T16:36:56.391" v="242" actId="27636"/>
          <ac:spMkLst>
            <pc:docMk/>
            <pc:sldMk cId="913407141" sldId="357"/>
            <ac:spMk id="3" creationId="{A82CB3AE-8732-4F5B-AADC-0BA1C32A1306}"/>
          </ac:spMkLst>
        </pc:spChg>
      </pc:sldChg>
      <pc:sldChg chg="modSp mod">
        <pc:chgData name="Tang, Vinh" userId="fb7d6c20-21ce-4716-a35d-263fe2cfc657" providerId="ADAL" clId="{27067BE1-6D04-458C-BA5E-5116A9E31329}" dt="2022-04-15T16:37:13.921" v="266" actId="27636"/>
        <pc:sldMkLst>
          <pc:docMk/>
          <pc:sldMk cId="3265258270" sldId="358"/>
        </pc:sldMkLst>
        <pc:spChg chg="mod">
          <ac:chgData name="Tang, Vinh" userId="fb7d6c20-21ce-4716-a35d-263fe2cfc657" providerId="ADAL" clId="{27067BE1-6D04-458C-BA5E-5116A9E31329}" dt="2022-04-15T16:37:01.909" v="258" actId="20577"/>
          <ac:spMkLst>
            <pc:docMk/>
            <pc:sldMk cId="3265258270" sldId="358"/>
            <ac:spMk id="2" creationId="{E6D45379-6C70-4FBE-96B0-718202168C7F}"/>
          </ac:spMkLst>
        </pc:spChg>
        <pc:spChg chg="mod">
          <ac:chgData name="Tang, Vinh" userId="fb7d6c20-21ce-4716-a35d-263fe2cfc657" providerId="ADAL" clId="{27067BE1-6D04-458C-BA5E-5116A9E31329}" dt="2022-04-15T16:37:13.921" v="266" actId="27636"/>
          <ac:spMkLst>
            <pc:docMk/>
            <pc:sldMk cId="3265258270" sldId="358"/>
            <ac:spMk id="3" creationId="{A82CB3AE-8732-4F5B-AADC-0BA1C32A1306}"/>
          </ac:spMkLst>
        </pc:spChg>
      </pc:sldChg>
      <pc:sldChg chg="modSp mod">
        <pc:chgData name="Tang, Vinh" userId="fb7d6c20-21ce-4716-a35d-263fe2cfc657" providerId="ADAL" clId="{27067BE1-6D04-458C-BA5E-5116A9E31329}" dt="2022-04-15T16:37:39.319" v="291" actId="27636"/>
        <pc:sldMkLst>
          <pc:docMk/>
          <pc:sldMk cId="2060942997" sldId="359"/>
        </pc:sldMkLst>
        <pc:spChg chg="mod">
          <ac:chgData name="Tang, Vinh" userId="fb7d6c20-21ce-4716-a35d-263fe2cfc657" providerId="ADAL" clId="{27067BE1-6D04-458C-BA5E-5116A9E31329}" dt="2022-04-15T16:37:19.873" v="282" actId="20577"/>
          <ac:spMkLst>
            <pc:docMk/>
            <pc:sldMk cId="2060942997" sldId="359"/>
            <ac:spMk id="2" creationId="{E6D45379-6C70-4FBE-96B0-718202168C7F}"/>
          </ac:spMkLst>
        </pc:spChg>
        <pc:spChg chg="mod">
          <ac:chgData name="Tang, Vinh" userId="fb7d6c20-21ce-4716-a35d-263fe2cfc657" providerId="ADAL" clId="{27067BE1-6D04-458C-BA5E-5116A9E31329}" dt="2022-04-15T16:37:39.319" v="291" actId="27636"/>
          <ac:spMkLst>
            <pc:docMk/>
            <pc:sldMk cId="2060942997" sldId="359"/>
            <ac:spMk id="3" creationId="{A82CB3AE-8732-4F5B-AADC-0BA1C32A1306}"/>
          </ac:spMkLst>
        </pc:spChg>
      </pc:sldChg>
      <pc:sldChg chg="modSp mod">
        <pc:chgData name="Tang, Vinh" userId="fb7d6c20-21ce-4716-a35d-263fe2cfc657" providerId="ADAL" clId="{27067BE1-6D04-458C-BA5E-5116A9E31329}" dt="2022-04-15T16:37:52.932" v="314" actId="20577"/>
        <pc:sldMkLst>
          <pc:docMk/>
          <pc:sldMk cId="2599680000" sldId="360"/>
        </pc:sldMkLst>
        <pc:spChg chg="mod">
          <ac:chgData name="Tang, Vinh" userId="fb7d6c20-21ce-4716-a35d-263fe2cfc657" providerId="ADAL" clId="{27067BE1-6D04-458C-BA5E-5116A9E31329}" dt="2022-04-15T16:37:47.947" v="307" actId="20577"/>
          <ac:spMkLst>
            <pc:docMk/>
            <pc:sldMk cId="2599680000" sldId="360"/>
            <ac:spMk id="2" creationId="{E6D45379-6C70-4FBE-96B0-718202168C7F}"/>
          </ac:spMkLst>
        </pc:spChg>
        <pc:spChg chg="mod">
          <ac:chgData name="Tang, Vinh" userId="fb7d6c20-21ce-4716-a35d-263fe2cfc657" providerId="ADAL" clId="{27067BE1-6D04-458C-BA5E-5116A9E31329}" dt="2022-04-15T16:37:52.932" v="314" actId="20577"/>
          <ac:spMkLst>
            <pc:docMk/>
            <pc:sldMk cId="2599680000" sldId="360"/>
            <ac:spMk id="3" creationId="{A82CB3AE-8732-4F5B-AADC-0BA1C32A1306}"/>
          </ac:spMkLst>
        </pc:spChg>
      </pc:sldChg>
      <pc:sldChg chg="addSp delSp modSp mod">
        <pc:chgData name="Tang, Vinh" userId="fb7d6c20-21ce-4716-a35d-263fe2cfc657" providerId="ADAL" clId="{27067BE1-6D04-458C-BA5E-5116A9E31329}" dt="2022-04-15T16:41:20.567" v="373" actId="6549"/>
        <pc:sldMkLst>
          <pc:docMk/>
          <pc:sldMk cId="1179395701" sldId="361"/>
        </pc:sldMkLst>
        <pc:spChg chg="mod">
          <ac:chgData name="Tang, Vinh" userId="fb7d6c20-21ce-4716-a35d-263fe2cfc657" providerId="ADAL" clId="{27067BE1-6D04-458C-BA5E-5116A9E31329}" dt="2022-04-15T16:39:35.480" v="334"/>
          <ac:spMkLst>
            <pc:docMk/>
            <pc:sldMk cId="1179395701" sldId="361"/>
            <ac:spMk id="2" creationId="{E6D45379-6C70-4FBE-96B0-718202168C7F}"/>
          </ac:spMkLst>
        </pc:spChg>
        <pc:spChg chg="mod">
          <ac:chgData name="Tang, Vinh" userId="fb7d6c20-21ce-4716-a35d-263fe2cfc657" providerId="ADAL" clId="{27067BE1-6D04-458C-BA5E-5116A9E31329}" dt="2022-04-15T16:41:20.567" v="373" actId="6549"/>
          <ac:spMkLst>
            <pc:docMk/>
            <pc:sldMk cId="1179395701" sldId="361"/>
            <ac:spMk id="3" creationId="{A82CB3AE-8732-4F5B-AADC-0BA1C32A1306}"/>
          </ac:spMkLst>
        </pc:spChg>
        <pc:picChg chg="del">
          <ac:chgData name="Tang, Vinh" userId="fb7d6c20-21ce-4716-a35d-263fe2cfc657" providerId="ADAL" clId="{27067BE1-6D04-458C-BA5E-5116A9E31329}" dt="2022-04-15T16:41:04.529" v="364" actId="478"/>
          <ac:picMkLst>
            <pc:docMk/>
            <pc:sldMk cId="1179395701" sldId="361"/>
            <ac:picMk id="5" creationId="{CD7154AD-F3FB-458A-A4F9-2E07BDC09445}"/>
          </ac:picMkLst>
        </pc:picChg>
        <pc:picChg chg="add mod">
          <ac:chgData name="Tang, Vinh" userId="fb7d6c20-21ce-4716-a35d-263fe2cfc657" providerId="ADAL" clId="{27067BE1-6D04-458C-BA5E-5116A9E31329}" dt="2022-04-15T16:41:05.099" v="365"/>
          <ac:picMkLst>
            <pc:docMk/>
            <pc:sldMk cId="1179395701" sldId="361"/>
            <ac:picMk id="6" creationId="{16E33203-478A-45CD-9660-336F3AF33C41}"/>
          </ac:picMkLst>
        </pc:picChg>
      </pc:sldChg>
      <pc:sldChg chg="addSp delSp modSp mod">
        <pc:chgData name="Tang, Vinh" userId="fb7d6c20-21ce-4716-a35d-263fe2cfc657" providerId="ADAL" clId="{27067BE1-6D04-458C-BA5E-5116A9E31329}" dt="2022-04-15T16:41:49.481" v="386" actId="27636"/>
        <pc:sldMkLst>
          <pc:docMk/>
          <pc:sldMk cId="4032824070" sldId="362"/>
        </pc:sldMkLst>
        <pc:spChg chg="mod">
          <ac:chgData name="Tang, Vinh" userId="fb7d6c20-21ce-4716-a35d-263fe2cfc657" providerId="ADAL" clId="{27067BE1-6D04-458C-BA5E-5116A9E31329}" dt="2022-04-15T16:39:53.979" v="335"/>
          <ac:spMkLst>
            <pc:docMk/>
            <pc:sldMk cId="4032824070" sldId="362"/>
            <ac:spMk id="2" creationId="{E6D45379-6C70-4FBE-96B0-718202168C7F}"/>
          </ac:spMkLst>
        </pc:spChg>
        <pc:spChg chg="del mod">
          <ac:chgData name="Tang, Vinh" userId="fb7d6c20-21ce-4716-a35d-263fe2cfc657" providerId="ADAL" clId="{27067BE1-6D04-458C-BA5E-5116A9E31329}" dt="2022-04-15T16:41:26.625" v="374" actId="478"/>
          <ac:spMkLst>
            <pc:docMk/>
            <pc:sldMk cId="4032824070" sldId="362"/>
            <ac:spMk id="3" creationId="{A82CB3AE-8732-4F5B-AADC-0BA1C32A1306}"/>
          </ac:spMkLst>
        </pc:spChg>
        <pc:spChg chg="add del mod">
          <ac:chgData name="Tang, Vinh" userId="fb7d6c20-21ce-4716-a35d-263fe2cfc657" providerId="ADAL" clId="{27067BE1-6D04-458C-BA5E-5116A9E31329}" dt="2022-04-15T16:41:33.842" v="376" actId="478"/>
          <ac:spMkLst>
            <pc:docMk/>
            <pc:sldMk cId="4032824070" sldId="362"/>
            <ac:spMk id="6" creationId="{227FF6AC-97AC-4DF4-A1F4-0E74121B333B}"/>
          </ac:spMkLst>
        </pc:spChg>
        <pc:spChg chg="add mod">
          <ac:chgData name="Tang, Vinh" userId="fb7d6c20-21ce-4716-a35d-263fe2cfc657" providerId="ADAL" clId="{27067BE1-6D04-458C-BA5E-5116A9E31329}" dt="2022-04-15T16:41:49.481" v="386" actId="27636"/>
          <ac:spMkLst>
            <pc:docMk/>
            <pc:sldMk cId="4032824070" sldId="362"/>
            <ac:spMk id="7" creationId="{134C3127-E20C-4C82-BD2D-4ACF3FF55F8E}"/>
          </ac:spMkLst>
        </pc:spChg>
        <pc:picChg chg="add del mod">
          <ac:chgData name="Tang, Vinh" userId="fb7d6c20-21ce-4716-a35d-263fe2cfc657" providerId="ADAL" clId="{27067BE1-6D04-458C-BA5E-5116A9E31329}" dt="2022-04-15T16:41:02.793" v="363" actId="21"/>
          <ac:picMkLst>
            <pc:docMk/>
            <pc:sldMk cId="4032824070" sldId="362"/>
            <ac:picMk id="4" creationId="{0DA54CE6-924A-4924-91FD-B10E0E1142C9}"/>
          </ac:picMkLst>
        </pc:picChg>
      </pc:sldChg>
      <pc:sldChg chg="modSp mod">
        <pc:chgData name="Tang, Vinh" userId="fb7d6c20-21ce-4716-a35d-263fe2cfc657" providerId="ADAL" clId="{27067BE1-6D04-458C-BA5E-5116A9E31329}" dt="2022-04-15T16:42:05.347" v="391" actId="20577"/>
        <pc:sldMkLst>
          <pc:docMk/>
          <pc:sldMk cId="3638251420" sldId="363"/>
        </pc:sldMkLst>
        <pc:spChg chg="mod">
          <ac:chgData name="Tang, Vinh" userId="fb7d6c20-21ce-4716-a35d-263fe2cfc657" providerId="ADAL" clId="{27067BE1-6D04-458C-BA5E-5116A9E31329}" dt="2022-04-15T16:39:56.095" v="336"/>
          <ac:spMkLst>
            <pc:docMk/>
            <pc:sldMk cId="3638251420" sldId="363"/>
            <ac:spMk id="2" creationId="{E6D45379-6C70-4FBE-96B0-718202168C7F}"/>
          </ac:spMkLst>
        </pc:spChg>
        <pc:spChg chg="mod">
          <ac:chgData name="Tang, Vinh" userId="fb7d6c20-21ce-4716-a35d-263fe2cfc657" providerId="ADAL" clId="{27067BE1-6D04-458C-BA5E-5116A9E31329}" dt="2022-04-15T16:42:05.347" v="391" actId="20577"/>
          <ac:spMkLst>
            <pc:docMk/>
            <pc:sldMk cId="3638251420" sldId="363"/>
            <ac:spMk id="3" creationId="{A82CB3AE-8732-4F5B-AADC-0BA1C32A1306}"/>
          </ac:spMkLst>
        </pc:spChg>
      </pc:sldChg>
      <pc:sldChg chg="modSp mod">
        <pc:chgData name="Tang, Vinh" userId="fb7d6c20-21ce-4716-a35d-263fe2cfc657" providerId="ADAL" clId="{27067BE1-6D04-458C-BA5E-5116A9E31329}" dt="2022-04-15T16:42:19.400" v="399" actId="20577"/>
        <pc:sldMkLst>
          <pc:docMk/>
          <pc:sldMk cId="63283481" sldId="364"/>
        </pc:sldMkLst>
        <pc:spChg chg="mod">
          <ac:chgData name="Tang, Vinh" userId="fb7d6c20-21ce-4716-a35d-263fe2cfc657" providerId="ADAL" clId="{27067BE1-6D04-458C-BA5E-5116A9E31329}" dt="2022-04-15T16:39:58.339" v="337"/>
          <ac:spMkLst>
            <pc:docMk/>
            <pc:sldMk cId="63283481" sldId="364"/>
            <ac:spMk id="2" creationId="{E6D45379-6C70-4FBE-96B0-718202168C7F}"/>
          </ac:spMkLst>
        </pc:spChg>
        <pc:spChg chg="mod">
          <ac:chgData name="Tang, Vinh" userId="fb7d6c20-21ce-4716-a35d-263fe2cfc657" providerId="ADAL" clId="{27067BE1-6D04-458C-BA5E-5116A9E31329}" dt="2022-04-15T16:42:19.400" v="399" actId="20577"/>
          <ac:spMkLst>
            <pc:docMk/>
            <pc:sldMk cId="63283481" sldId="364"/>
            <ac:spMk id="3" creationId="{A82CB3AE-8732-4F5B-AADC-0BA1C32A1306}"/>
          </ac:spMkLst>
        </pc:spChg>
      </pc:sldChg>
      <pc:sldChg chg="modSp mod">
        <pc:chgData name="Tang, Vinh" userId="fb7d6c20-21ce-4716-a35d-263fe2cfc657" providerId="ADAL" clId="{27067BE1-6D04-458C-BA5E-5116A9E31329}" dt="2022-04-15T16:42:25.729" v="404" actId="20577"/>
        <pc:sldMkLst>
          <pc:docMk/>
          <pc:sldMk cId="1096748976" sldId="365"/>
        </pc:sldMkLst>
        <pc:spChg chg="mod">
          <ac:chgData name="Tang, Vinh" userId="fb7d6c20-21ce-4716-a35d-263fe2cfc657" providerId="ADAL" clId="{27067BE1-6D04-458C-BA5E-5116A9E31329}" dt="2022-04-15T16:40:00.995" v="338"/>
          <ac:spMkLst>
            <pc:docMk/>
            <pc:sldMk cId="1096748976" sldId="365"/>
            <ac:spMk id="2" creationId="{E6D45379-6C70-4FBE-96B0-718202168C7F}"/>
          </ac:spMkLst>
        </pc:spChg>
        <pc:spChg chg="mod">
          <ac:chgData name="Tang, Vinh" userId="fb7d6c20-21ce-4716-a35d-263fe2cfc657" providerId="ADAL" clId="{27067BE1-6D04-458C-BA5E-5116A9E31329}" dt="2022-04-15T16:42:25.729" v="404" actId="20577"/>
          <ac:spMkLst>
            <pc:docMk/>
            <pc:sldMk cId="1096748976" sldId="365"/>
            <ac:spMk id="3" creationId="{A82CB3AE-8732-4F5B-AADC-0BA1C32A1306}"/>
          </ac:spMkLst>
        </pc:spChg>
      </pc:sldChg>
      <pc:sldChg chg="addSp modSp mod">
        <pc:chgData name="Tang, Vinh" userId="fb7d6c20-21ce-4716-a35d-263fe2cfc657" providerId="ADAL" clId="{27067BE1-6D04-458C-BA5E-5116A9E31329}" dt="2022-04-15T16:44:35.294" v="447" actId="27636"/>
        <pc:sldMkLst>
          <pc:docMk/>
          <pc:sldMk cId="3487332826" sldId="366"/>
        </pc:sldMkLst>
        <pc:spChg chg="mod">
          <ac:chgData name="Tang, Vinh" userId="fb7d6c20-21ce-4716-a35d-263fe2cfc657" providerId="ADAL" clId="{27067BE1-6D04-458C-BA5E-5116A9E31329}" dt="2022-04-15T16:42:38.121" v="406" actId="20577"/>
          <ac:spMkLst>
            <pc:docMk/>
            <pc:sldMk cId="3487332826" sldId="366"/>
            <ac:spMk id="2" creationId="{E6D45379-6C70-4FBE-96B0-718202168C7F}"/>
          </ac:spMkLst>
        </pc:spChg>
        <pc:spChg chg="mod">
          <ac:chgData name="Tang, Vinh" userId="fb7d6c20-21ce-4716-a35d-263fe2cfc657" providerId="ADAL" clId="{27067BE1-6D04-458C-BA5E-5116A9E31329}" dt="2022-04-15T16:44:35.294" v="447" actId="27636"/>
          <ac:spMkLst>
            <pc:docMk/>
            <pc:sldMk cId="3487332826" sldId="366"/>
            <ac:spMk id="3" creationId="{A82CB3AE-8732-4F5B-AADC-0BA1C32A1306}"/>
          </ac:spMkLst>
        </pc:spChg>
        <pc:picChg chg="add mod">
          <ac:chgData name="Tang, Vinh" userId="fb7d6c20-21ce-4716-a35d-263fe2cfc657" providerId="ADAL" clId="{27067BE1-6D04-458C-BA5E-5116A9E31329}" dt="2022-04-15T16:44:31.523" v="445" actId="1076"/>
          <ac:picMkLst>
            <pc:docMk/>
            <pc:sldMk cId="3487332826" sldId="366"/>
            <ac:picMk id="4" creationId="{D86FAB7F-EDC4-4190-9D3B-8616EB360B1D}"/>
          </ac:picMkLst>
        </pc:picChg>
      </pc:sldChg>
      <pc:sldChg chg="addSp modSp mod">
        <pc:chgData name="Tang, Vinh" userId="fb7d6c20-21ce-4716-a35d-263fe2cfc657" providerId="ADAL" clId="{27067BE1-6D04-458C-BA5E-5116A9E31329}" dt="2022-04-15T16:45:24.269" v="451" actId="20577"/>
        <pc:sldMkLst>
          <pc:docMk/>
          <pc:sldMk cId="3187955791" sldId="367"/>
        </pc:sldMkLst>
        <pc:spChg chg="mod">
          <ac:chgData name="Tang, Vinh" userId="fb7d6c20-21ce-4716-a35d-263fe2cfc657" providerId="ADAL" clId="{27067BE1-6D04-458C-BA5E-5116A9E31329}" dt="2022-04-15T16:42:41.371" v="408" actId="20577"/>
          <ac:spMkLst>
            <pc:docMk/>
            <pc:sldMk cId="3187955791" sldId="367"/>
            <ac:spMk id="2" creationId="{E6D45379-6C70-4FBE-96B0-718202168C7F}"/>
          </ac:spMkLst>
        </pc:spChg>
        <pc:spChg chg="mod">
          <ac:chgData name="Tang, Vinh" userId="fb7d6c20-21ce-4716-a35d-263fe2cfc657" providerId="ADAL" clId="{27067BE1-6D04-458C-BA5E-5116A9E31329}" dt="2022-04-15T16:45:24.269" v="451" actId="20577"/>
          <ac:spMkLst>
            <pc:docMk/>
            <pc:sldMk cId="3187955791" sldId="367"/>
            <ac:spMk id="3" creationId="{A82CB3AE-8732-4F5B-AADC-0BA1C32A1306}"/>
          </ac:spMkLst>
        </pc:spChg>
        <pc:picChg chg="add mod">
          <ac:chgData name="Tang, Vinh" userId="fb7d6c20-21ce-4716-a35d-263fe2cfc657" providerId="ADAL" clId="{27067BE1-6D04-458C-BA5E-5116A9E31329}" dt="2022-04-15T16:44:00.388" v="430"/>
          <ac:picMkLst>
            <pc:docMk/>
            <pc:sldMk cId="3187955791" sldId="367"/>
            <ac:picMk id="4" creationId="{83298E97-1678-41D2-AC61-02AB2CEE5297}"/>
          </ac:picMkLst>
        </pc:picChg>
      </pc:sldChg>
      <pc:sldChg chg="modSp mod">
        <pc:chgData name="Tang, Vinh" userId="fb7d6c20-21ce-4716-a35d-263fe2cfc657" providerId="ADAL" clId="{27067BE1-6D04-458C-BA5E-5116A9E31329}" dt="2022-04-15T16:45:42.591" v="457"/>
        <pc:sldMkLst>
          <pc:docMk/>
          <pc:sldMk cId="2222191456" sldId="368"/>
        </pc:sldMkLst>
        <pc:spChg chg="mod">
          <ac:chgData name="Tang, Vinh" userId="fb7d6c20-21ce-4716-a35d-263fe2cfc657" providerId="ADAL" clId="{27067BE1-6D04-458C-BA5E-5116A9E31329}" dt="2022-04-15T16:42:44.731" v="410" actId="20577"/>
          <ac:spMkLst>
            <pc:docMk/>
            <pc:sldMk cId="2222191456" sldId="368"/>
            <ac:spMk id="2" creationId="{E6D45379-6C70-4FBE-96B0-718202168C7F}"/>
          </ac:spMkLst>
        </pc:spChg>
        <pc:spChg chg="mod">
          <ac:chgData name="Tang, Vinh" userId="fb7d6c20-21ce-4716-a35d-263fe2cfc657" providerId="ADAL" clId="{27067BE1-6D04-458C-BA5E-5116A9E31329}" dt="2022-04-15T16:45:42.591" v="457"/>
          <ac:spMkLst>
            <pc:docMk/>
            <pc:sldMk cId="2222191456" sldId="368"/>
            <ac:spMk id="3" creationId="{A82CB3AE-8732-4F5B-AADC-0BA1C32A1306}"/>
          </ac:spMkLst>
        </pc:spChg>
      </pc:sldChg>
      <pc:sldChg chg="modSp mod">
        <pc:chgData name="Tang, Vinh" userId="fb7d6c20-21ce-4716-a35d-263fe2cfc657" providerId="ADAL" clId="{27067BE1-6D04-458C-BA5E-5116A9E31329}" dt="2022-04-15T16:45:57.138" v="466" actId="27636"/>
        <pc:sldMkLst>
          <pc:docMk/>
          <pc:sldMk cId="2261159981" sldId="369"/>
        </pc:sldMkLst>
        <pc:spChg chg="mod">
          <ac:chgData name="Tang, Vinh" userId="fb7d6c20-21ce-4716-a35d-263fe2cfc657" providerId="ADAL" clId="{27067BE1-6D04-458C-BA5E-5116A9E31329}" dt="2022-04-15T16:42:49.328" v="412" actId="20577"/>
          <ac:spMkLst>
            <pc:docMk/>
            <pc:sldMk cId="2261159981" sldId="369"/>
            <ac:spMk id="2" creationId="{E6D45379-6C70-4FBE-96B0-718202168C7F}"/>
          </ac:spMkLst>
        </pc:spChg>
        <pc:spChg chg="mod">
          <ac:chgData name="Tang, Vinh" userId="fb7d6c20-21ce-4716-a35d-263fe2cfc657" providerId="ADAL" clId="{27067BE1-6D04-458C-BA5E-5116A9E31329}" dt="2022-04-15T16:45:57.138" v="466" actId="27636"/>
          <ac:spMkLst>
            <pc:docMk/>
            <pc:sldMk cId="2261159981" sldId="369"/>
            <ac:spMk id="3" creationId="{A82CB3AE-8732-4F5B-AADC-0BA1C32A1306}"/>
          </ac:spMkLst>
        </pc:spChg>
      </pc:sldChg>
      <pc:sldChg chg="modSp mod">
        <pc:chgData name="Tang, Vinh" userId="fb7d6c20-21ce-4716-a35d-263fe2cfc657" providerId="ADAL" clId="{27067BE1-6D04-458C-BA5E-5116A9E31329}" dt="2022-04-15T16:46:03.201" v="472" actId="20577"/>
        <pc:sldMkLst>
          <pc:docMk/>
          <pc:sldMk cId="2730438814" sldId="370"/>
        </pc:sldMkLst>
        <pc:spChg chg="mod">
          <ac:chgData name="Tang, Vinh" userId="fb7d6c20-21ce-4716-a35d-263fe2cfc657" providerId="ADAL" clId="{27067BE1-6D04-458C-BA5E-5116A9E31329}" dt="2022-04-15T16:42:54.325" v="414" actId="20577"/>
          <ac:spMkLst>
            <pc:docMk/>
            <pc:sldMk cId="2730438814" sldId="370"/>
            <ac:spMk id="2" creationId="{E6D45379-6C70-4FBE-96B0-718202168C7F}"/>
          </ac:spMkLst>
        </pc:spChg>
        <pc:spChg chg="mod">
          <ac:chgData name="Tang, Vinh" userId="fb7d6c20-21ce-4716-a35d-263fe2cfc657" providerId="ADAL" clId="{27067BE1-6D04-458C-BA5E-5116A9E31329}" dt="2022-04-15T16:46:03.201" v="472" actId="20577"/>
          <ac:spMkLst>
            <pc:docMk/>
            <pc:sldMk cId="2730438814" sldId="370"/>
            <ac:spMk id="3" creationId="{A82CB3AE-8732-4F5B-AADC-0BA1C32A1306}"/>
          </ac:spMkLst>
        </pc:spChg>
      </pc:sldChg>
      <pc:sldChg chg="addSp delSp modSp add mod">
        <pc:chgData name="Tang, Vinh" userId="fb7d6c20-21ce-4716-a35d-263fe2cfc657" providerId="ADAL" clId="{27067BE1-6D04-458C-BA5E-5116A9E31329}" dt="2022-04-15T16:47:33.664" v="493" actId="1076"/>
        <pc:sldMkLst>
          <pc:docMk/>
          <pc:sldMk cId="1311850654" sldId="371"/>
        </pc:sldMkLst>
        <pc:spChg chg="mod">
          <ac:chgData name="Tang, Vinh" userId="fb7d6c20-21ce-4716-a35d-263fe2cfc657" providerId="ADAL" clId="{27067BE1-6D04-458C-BA5E-5116A9E31329}" dt="2022-04-15T16:46:42.809" v="478"/>
          <ac:spMkLst>
            <pc:docMk/>
            <pc:sldMk cId="1311850654" sldId="371"/>
            <ac:spMk id="2" creationId="{E6D45379-6C70-4FBE-96B0-718202168C7F}"/>
          </ac:spMkLst>
        </pc:spChg>
        <pc:spChg chg="mod">
          <ac:chgData name="Tang, Vinh" userId="fb7d6c20-21ce-4716-a35d-263fe2cfc657" providerId="ADAL" clId="{27067BE1-6D04-458C-BA5E-5116A9E31329}" dt="2022-04-15T16:47:21.154" v="490" actId="20577"/>
          <ac:spMkLst>
            <pc:docMk/>
            <pc:sldMk cId="1311850654" sldId="371"/>
            <ac:spMk id="3" creationId="{A82CB3AE-8732-4F5B-AADC-0BA1C32A1306}"/>
          </ac:spMkLst>
        </pc:spChg>
        <pc:picChg chg="del">
          <ac:chgData name="Tang, Vinh" userId="fb7d6c20-21ce-4716-a35d-263fe2cfc657" providerId="ADAL" clId="{27067BE1-6D04-458C-BA5E-5116A9E31329}" dt="2022-04-15T16:47:01.750" v="483" actId="478"/>
          <ac:picMkLst>
            <pc:docMk/>
            <pc:sldMk cId="1311850654" sldId="371"/>
            <ac:picMk id="4" creationId="{1AC085D0-EE33-4EE7-9C21-A74FEB236A51}"/>
          </ac:picMkLst>
        </pc:picChg>
        <pc:picChg chg="add mod">
          <ac:chgData name="Tang, Vinh" userId="fb7d6c20-21ce-4716-a35d-263fe2cfc657" providerId="ADAL" clId="{27067BE1-6D04-458C-BA5E-5116A9E31329}" dt="2022-04-15T16:47:33.664" v="493" actId="1076"/>
          <ac:picMkLst>
            <pc:docMk/>
            <pc:sldMk cId="1311850654" sldId="371"/>
            <ac:picMk id="5" creationId="{257ACE45-DD62-477D-A9D6-71A11ADAA181}"/>
          </ac:picMkLst>
        </pc:picChg>
      </pc:sldChg>
      <pc:sldChg chg="modSp add mod">
        <pc:chgData name="Tang, Vinh" userId="fb7d6c20-21ce-4716-a35d-263fe2cfc657" providerId="ADAL" clId="{27067BE1-6D04-458C-BA5E-5116A9E31329}" dt="2022-04-15T16:47:55.917" v="503" actId="27636"/>
        <pc:sldMkLst>
          <pc:docMk/>
          <pc:sldMk cId="3083822220" sldId="372"/>
        </pc:sldMkLst>
        <pc:spChg chg="mod">
          <ac:chgData name="Tang, Vinh" userId="fb7d6c20-21ce-4716-a35d-263fe2cfc657" providerId="ADAL" clId="{27067BE1-6D04-458C-BA5E-5116A9E31329}" dt="2022-04-15T16:46:47.020" v="479"/>
          <ac:spMkLst>
            <pc:docMk/>
            <pc:sldMk cId="3083822220" sldId="372"/>
            <ac:spMk id="2" creationId="{E6D45379-6C70-4FBE-96B0-718202168C7F}"/>
          </ac:spMkLst>
        </pc:spChg>
        <pc:spChg chg="mod">
          <ac:chgData name="Tang, Vinh" userId="fb7d6c20-21ce-4716-a35d-263fe2cfc657" providerId="ADAL" clId="{27067BE1-6D04-458C-BA5E-5116A9E31329}" dt="2022-04-15T16:47:55.917" v="503" actId="27636"/>
          <ac:spMkLst>
            <pc:docMk/>
            <pc:sldMk cId="3083822220" sldId="372"/>
            <ac:spMk id="3" creationId="{A82CB3AE-8732-4F5B-AADC-0BA1C32A1306}"/>
          </ac:spMkLst>
        </pc:spChg>
      </pc:sldChg>
      <pc:sldChg chg="modSp add mod">
        <pc:chgData name="Tang, Vinh" userId="fb7d6c20-21ce-4716-a35d-263fe2cfc657" providerId="ADAL" clId="{27067BE1-6D04-458C-BA5E-5116A9E31329}" dt="2022-04-15T16:48:19.626" v="515" actId="27636"/>
        <pc:sldMkLst>
          <pc:docMk/>
          <pc:sldMk cId="1339763896" sldId="373"/>
        </pc:sldMkLst>
        <pc:spChg chg="mod">
          <ac:chgData name="Tang, Vinh" userId="fb7d6c20-21ce-4716-a35d-263fe2cfc657" providerId="ADAL" clId="{27067BE1-6D04-458C-BA5E-5116A9E31329}" dt="2022-04-15T16:46:48.994" v="480"/>
          <ac:spMkLst>
            <pc:docMk/>
            <pc:sldMk cId="1339763896" sldId="373"/>
            <ac:spMk id="2" creationId="{E6D45379-6C70-4FBE-96B0-718202168C7F}"/>
          </ac:spMkLst>
        </pc:spChg>
        <pc:spChg chg="mod">
          <ac:chgData name="Tang, Vinh" userId="fb7d6c20-21ce-4716-a35d-263fe2cfc657" providerId="ADAL" clId="{27067BE1-6D04-458C-BA5E-5116A9E31329}" dt="2022-04-15T16:48:19.626" v="515" actId="27636"/>
          <ac:spMkLst>
            <pc:docMk/>
            <pc:sldMk cId="1339763896" sldId="373"/>
            <ac:spMk id="3" creationId="{A82CB3AE-8732-4F5B-AADC-0BA1C32A1306}"/>
          </ac:spMkLst>
        </pc:spChg>
      </pc:sldChg>
      <pc:sldChg chg="modSp add mod">
        <pc:chgData name="Tang, Vinh" userId="fb7d6c20-21ce-4716-a35d-263fe2cfc657" providerId="ADAL" clId="{27067BE1-6D04-458C-BA5E-5116A9E31329}" dt="2022-04-15T16:48:42.195" v="525" actId="20577"/>
        <pc:sldMkLst>
          <pc:docMk/>
          <pc:sldMk cId="1462815818" sldId="374"/>
        </pc:sldMkLst>
        <pc:spChg chg="mod">
          <ac:chgData name="Tang, Vinh" userId="fb7d6c20-21ce-4716-a35d-263fe2cfc657" providerId="ADAL" clId="{27067BE1-6D04-458C-BA5E-5116A9E31329}" dt="2022-04-15T16:46:50.813" v="481"/>
          <ac:spMkLst>
            <pc:docMk/>
            <pc:sldMk cId="1462815818" sldId="374"/>
            <ac:spMk id="2" creationId="{E6D45379-6C70-4FBE-96B0-718202168C7F}"/>
          </ac:spMkLst>
        </pc:spChg>
        <pc:spChg chg="mod">
          <ac:chgData name="Tang, Vinh" userId="fb7d6c20-21ce-4716-a35d-263fe2cfc657" providerId="ADAL" clId="{27067BE1-6D04-458C-BA5E-5116A9E31329}" dt="2022-04-15T16:48:42.195" v="525" actId="20577"/>
          <ac:spMkLst>
            <pc:docMk/>
            <pc:sldMk cId="1462815818" sldId="374"/>
            <ac:spMk id="3" creationId="{A82CB3AE-8732-4F5B-AADC-0BA1C32A1306}"/>
          </ac:spMkLst>
        </pc:spChg>
      </pc:sldChg>
      <pc:sldChg chg="modSp add mod">
        <pc:chgData name="Tang, Vinh" userId="fb7d6c20-21ce-4716-a35d-263fe2cfc657" providerId="ADAL" clId="{27067BE1-6D04-458C-BA5E-5116A9E31329}" dt="2022-04-15T16:46:53.014" v="482"/>
        <pc:sldMkLst>
          <pc:docMk/>
          <pc:sldMk cId="1425512654" sldId="375"/>
        </pc:sldMkLst>
        <pc:spChg chg="mod">
          <ac:chgData name="Tang, Vinh" userId="fb7d6c20-21ce-4716-a35d-263fe2cfc657" providerId="ADAL" clId="{27067BE1-6D04-458C-BA5E-5116A9E31329}" dt="2022-04-15T16:46:53.014" v="482"/>
          <ac:spMkLst>
            <pc:docMk/>
            <pc:sldMk cId="1425512654" sldId="375"/>
            <ac:spMk id="2" creationId="{E6D45379-6C70-4FBE-96B0-718202168C7F}"/>
          </ac:spMkLst>
        </pc:spChg>
      </pc:sldChg>
      <pc:sldChg chg="addSp delSp modSp add mod">
        <pc:chgData name="Tang, Vinh" userId="fb7d6c20-21ce-4716-a35d-263fe2cfc657" providerId="ADAL" clId="{27067BE1-6D04-458C-BA5E-5116A9E31329}" dt="2022-04-15T16:49:44.657" v="543" actId="1076"/>
        <pc:sldMkLst>
          <pc:docMk/>
          <pc:sldMk cId="4163853061" sldId="376"/>
        </pc:sldMkLst>
        <pc:spChg chg="mod">
          <ac:chgData name="Tang, Vinh" userId="fb7d6c20-21ce-4716-a35d-263fe2cfc657" providerId="ADAL" clId="{27067BE1-6D04-458C-BA5E-5116A9E31329}" dt="2022-04-15T16:48:59.218" v="527"/>
          <ac:spMkLst>
            <pc:docMk/>
            <pc:sldMk cId="4163853061" sldId="376"/>
            <ac:spMk id="2" creationId="{E6D45379-6C70-4FBE-96B0-718202168C7F}"/>
          </ac:spMkLst>
        </pc:spChg>
        <pc:spChg chg="mod">
          <ac:chgData name="Tang, Vinh" userId="fb7d6c20-21ce-4716-a35d-263fe2cfc657" providerId="ADAL" clId="{27067BE1-6D04-458C-BA5E-5116A9E31329}" dt="2022-04-15T16:49:37.907" v="541" actId="20577"/>
          <ac:spMkLst>
            <pc:docMk/>
            <pc:sldMk cId="4163853061" sldId="376"/>
            <ac:spMk id="3" creationId="{A82CB3AE-8732-4F5B-AADC-0BA1C32A1306}"/>
          </ac:spMkLst>
        </pc:spChg>
        <pc:picChg chg="del">
          <ac:chgData name="Tang, Vinh" userId="fb7d6c20-21ce-4716-a35d-263fe2cfc657" providerId="ADAL" clId="{27067BE1-6D04-458C-BA5E-5116A9E31329}" dt="2022-04-15T16:49:23.961" v="532" actId="478"/>
          <ac:picMkLst>
            <pc:docMk/>
            <pc:sldMk cId="4163853061" sldId="376"/>
            <ac:picMk id="5" creationId="{257ACE45-DD62-477D-A9D6-71A11ADAA181}"/>
          </ac:picMkLst>
        </pc:picChg>
        <pc:picChg chg="add mod">
          <ac:chgData name="Tang, Vinh" userId="fb7d6c20-21ce-4716-a35d-263fe2cfc657" providerId="ADAL" clId="{27067BE1-6D04-458C-BA5E-5116A9E31329}" dt="2022-04-15T16:49:44.657" v="543" actId="1076"/>
          <ac:picMkLst>
            <pc:docMk/>
            <pc:sldMk cId="4163853061" sldId="376"/>
            <ac:picMk id="6" creationId="{4769B419-2182-4B78-B428-1869046A5C59}"/>
          </ac:picMkLst>
        </pc:picChg>
      </pc:sldChg>
      <pc:sldChg chg="modSp add mod">
        <pc:chgData name="Tang, Vinh" userId="fb7d6c20-21ce-4716-a35d-263fe2cfc657" providerId="ADAL" clId="{27067BE1-6D04-458C-BA5E-5116A9E31329}" dt="2022-04-15T16:50:03.184" v="550" actId="20577"/>
        <pc:sldMkLst>
          <pc:docMk/>
          <pc:sldMk cId="2830657897" sldId="377"/>
        </pc:sldMkLst>
        <pc:spChg chg="mod">
          <ac:chgData name="Tang, Vinh" userId="fb7d6c20-21ce-4716-a35d-263fe2cfc657" providerId="ADAL" clId="{27067BE1-6D04-458C-BA5E-5116A9E31329}" dt="2022-04-15T16:49:00.657" v="528"/>
          <ac:spMkLst>
            <pc:docMk/>
            <pc:sldMk cId="2830657897" sldId="377"/>
            <ac:spMk id="2" creationId="{E6D45379-6C70-4FBE-96B0-718202168C7F}"/>
          </ac:spMkLst>
        </pc:spChg>
        <pc:spChg chg="mod">
          <ac:chgData name="Tang, Vinh" userId="fb7d6c20-21ce-4716-a35d-263fe2cfc657" providerId="ADAL" clId="{27067BE1-6D04-458C-BA5E-5116A9E31329}" dt="2022-04-15T16:50:03.184" v="550" actId="20577"/>
          <ac:spMkLst>
            <pc:docMk/>
            <pc:sldMk cId="2830657897" sldId="377"/>
            <ac:spMk id="3" creationId="{A82CB3AE-8732-4F5B-AADC-0BA1C32A1306}"/>
          </ac:spMkLst>
        </pc:spChg>
      </pc:sldChg>
      <pc:sldChg chg="modSp add mod">
        <pc:chgData name="Tang, Vinh" userId="fb7d6c20-21ce-4716-a35d-263fe2cfc657" providerId="ADAL" clId="{27067BE1-6D04-458C-BA5E-5116A9E31329}" dt="2022-04-15T16:50:17.757" v="558" actId="27636"/>
        <pc:sldMkLst>
          <pc:docMk/>
          <pc:sldMk cId="1350871767" sldId="378"/>
        </pc:sldMkLst>
        <pc:spChg chg="mod">
          <ac:chgData name="Tang, Vinh" userId="fb7d6c20-21ce-4716-a35d-263fe2cfc657" providerId="ADAL" clId="{27067BE1-6D04-458C-BA5E-5116A9E31329}" dt="2022-04-15T16:49:02.171" v="529"/>
          <ac:spMkLst>
            <pc:docMk/>
            <pc:sldMk cId="1350871767" sldId="378"/>
            <ac:spMk id="2" creationId="{E6D45379-6C70-4FBE-96B0-718202168C7F}"/>
          </ac:spMkLst>
        </pc:spChg>
        <pc:spChg chg="mod">
          <ac:chgData name="Tang, Vinh" userId="fb7d6c20-21ce-4716-a35d-263fe2cfc657" providerId="ADAL" clId="{27067BE1-6D04-458C-BA5E-5116A9E31329}" dt="2022-04-15T16:50:17.757" v="558" actId="27636"/>
          <ac:spMkLst>
            <pc:docMk/>
            <pc:sldMk cId="1350871767" sldId="378"/>
            <ac:spMk id="3" creationId="{A82CB3AE-8732-4F5B-AADC-0BA1C32A1306}"/>
          </ac:spMkLst>
        </pc:spChg>
      </pc:sldChg>
      <pc:sldChg chg="modSp add mod">
        <pc:chgData name="Tang, Vinh" userId="fb7d6c20-21ce-4716-a35d-263fe2cfc657" providerId="ADAL" clId="{27067BE1-6D04-458C-BA5E-5116A9E31329}" dt="2022-04-15T16:50:30.573" v="564" actId="20577"/>
        <pc:sldMkLst>
          <pc:docMk/>
          <pc:sldMk cId="1769043732" sldId="379"/>
        </pc:sldMkLst>
        <pc:spChg chg="mod">
          <ac:chgData name="Tang, Vinh" userId="fb7d6c20-21ce-4716-a35d-263fe2cfc657" providerId="ADAL" clId="{27067BE1-6D04-458C-BA5E-5116A9E31329}" dt="2022-04-15T16:49:03.718" v="530"/>
          <ac:spMkLst>
            <pc:docMk/>
            <pc:sldMk cId="1769043732" sldId="379"/>
            <ac:spMk id="2" creationId="{E6D45379-6C70-4FBE-96B0-718202168C7F}"/>
          </ac:spMkLst>
        </pc:spChg>
        <pc:spChg chg="mod">
          <ac:chgData name="Tang, Vinh" userId="fb7d6c20-21ce-4716-a35d-263fe2cfc657" providerId="ADAL" clId="{27067BE1-6D04-458C-BA5E-5116A9E31329}" dt="2022-04-15T16:50:30.573" v="564" actId="20577"/>
          <ac:spMkLst>
            <pc:docMk/>
            <pc:sldMk cId="1769043732" sldId="379"/>
            <ac:spMk id="3" creationId="{A82CB3AE-8732-4F5B-AADC-0BA1C32A1306}"/>
          </ac:spMkLst>
        </pc:spChg>
      </pc:sldChg>
      <pc:sldChg chg="modSp add mod">
        <pc:chgData name="Tang, Vinh" userId="fb7d6c20-21ce-4716-a35d-263fe2cfc657" providerId="ADAL" clId="{27067BE1-6D04-458C-BA5E-5116A9E31329}" dt="2022-04-15T16:49:05.205" v="531"/>
        <pc:sldMkLst>
          <pc:docMk/>
          <pc:sldMk cId="546831604" sldId="380"/>
        </pc:sldMkLst>
        <pc:spChg chg="mod">
          <ac:chgData name="Tang, Vinh" userId="fb7d6c20-21ce-4716-a35d-263fe2cfc657" providerId="ADAL" clId="{27067BE1-6D04-458C-BA5E-5116A9E31329}" dt="2022-04-15T16:49:05.205" v="531"/>
          <ac:spMkLst>
            <pc:docMk/>
            <pc:sldMk cId="546831604" sldId="380"/>
            <ac:spMk id="2" creationId="{E6D45379-6C70-4FBE-96B0-718202168C7F}"/>
          </ac:spMkLst>
        </pc:spChg>
      </pc:sldChg>
    </pc:docChg>
  </pc:docChgLst>
  <pc:docChgLst>
    <pc:chgData name="Vonaschen-Cook, Miriam" userId="ce892349-2e04-44b2-a176-5f4c0c16aff8" providerId="ADAL" clId="{3CBD9970-06B0-4B7B-BC68-B98BD192AF77}"/>
    <pc:docChg chg="undo redo custSel addSld modSld sldOrd">
      <pc:chgData name="Vonaschen-Cook, Miriam" userId="ce892349-2e04-44b2-a176-5f4c0c16aff8" providerId="ADAL" clId="{3CBD9970-06B0-4B7B-BC68-B98BD192AF77}" dt="2021-06-08T05:22:45.614" v="1025" actId="20577"/>
      <pc:docMkLst>
        <pc:docMk/>
      </pc:docMkLst>
      <pc:sldChg chg="modSp add mod ord">
        <pc:chgData name="Vonaschen-Cook, Miriam" userId="ce892349-2e04-44b2-a176-5f4c0c16aff8" providerId="ADAL" clId="{3CBD9970-06B0-4B7B-BC68-B98BD192AF77}" dt="2021-06-07T21:51:37.855" v="281" actId="20577"/>
        <pc:sldMkLst>
          <pc:docMk/>
          <pc:sldMk cId="2969993778" sldId="351"/>
        </pc:sldMkLst>
        <pc:spChg chg="mod">
          <ac:chgData name="Vonaschen-Cook, Miriam" userId="ce892349-2e04-44b2-a176-5f4c0c16aff8" providerId="ADAL" clId="{3CBD9970-06B0-4B7B-BC68-B98BD192AF77}" dt="2021-06-07T20:16:38.838" v="2" actId="6549"/>
          <ac:spMkLst>
            <pc:docMk/>
            <pc:sldMk cId="2969993778" sldId="351"/>
            <ac:spMk id="2" creationId="{E6D45379-6C70-4FBE-96B0-718202168C7F}"/>
          </ac:spMkLst>
        </pc:spChg>
        <pc:spChg chg="mod">
          <ac:chgData name="Vonaschen-Cook, Miriam" userId="ce892349-2e04-44b2-a176-5f4c0c16aff8" providerId="ADAL" clId="{3CBD9970-06B0-4B7B-BC68-B98BD192AF77}" dt="2021-06-07T21:51:37.855" v="281" actId="20577"/>
          <ac:spMkLst>
            <pc:docMk/>
            <pc:sldMk cId="2969993778" sldId="351"/>
            <ac:spMk id="3" creationId="{A82CB3AE-8732-4F5B-AADC-0BA1C32A1306}"/>
          </ac:spMkLst>
        </pc:spChg>
      </pc:sldChg>
      <pc:sldChg chg="modSp add mod">
        <pc:chgData name="Vonaschen-Cook, Miriam" userId="ce892349-2e04-44b2-a176-5f4c0c16aff8" providerId="ADAL" clId="{3CBD9970-06B0-4B7B-BC68-B98BD192AF77}" dt="2021-06-07T20:21:52.606" v="83" actId="27636"/>
        <pc:sldMkLst>
          <pc:docMk/>
          <pc:sldMk cId="1663434925" sldId="352"/>
        </pc:sldMkLst>
        <pc:spChg chg="mod">
          <ac:chgData name="Vonaschen-Cook, Miriam" userId="ce892349-2e04-44b2-a176-5f4c0c16aff8" providerId="ADAL" clId="{3CBD9970-06B0-4B7B-BC68-B98BD192AF77}" dt="2021-06-07T20:21:52.606" v="83" actId="27636"/>
          <ac:spMkLst>
            <pc:docMk/>
            <pc:sldMk cId="1663434925" sldId="352"/>
            <ac:spMk id="3" creationId="{A82CB3AE-8732-4F5B-AADC-0BA1C32A1306}"/>
          </ac:spMkLst>
        </pc:spChg>
      </pc:sldChg>
      <pc:sldChg chg="modSp add mod">
        <pc:chgData name="Vonaschen-Cook, Miriam" userId="ce892349-2e04-44b2-a176-5f4c0c16aff8" providerId="ADAL" clId="{3CBD9970-06B0-4B7B-BC68-B98BD192AF77}" dt="2021-06-07T20:25:07.188" v="118"/>
        <pc:sldMkLst>
          <pc:docMk/>
          <pc:sldMk cId="3320336632" sldId="353"/>
        </pc:sldMkLst>
        <pc:spChg chg="mod">
          <ac:chgData name="Vonaschen-Cook, Miriam" userId="ce892349-2e04-44b2-a176-5f4c0c16aff8" providerId="ADAL" clId="{3CBD9970-06B0-4B7B-BC68-B98BD192AF77}" dt="2021-06-07T20:25:07.188" v="118"/>
          <ac:spMkLst>
            <pc:docMk/>
            <pc:sldMk cId="3320336632" sldId="353"/>
            <ac:spMk id="3" creationId="{A82CB3AE-8732-4F5B-AADC-0BA1C32A1306}"/>
          </ac:spMkLst>
        </pc:spChg>
      </pc:sldChg>
      <pc:sldChg chg="modSp add mod">
        <pc:chgData name="Vonaschen-Cook, Miriam" userId="ce892349-2e04-44b2-a176-5f4c0c16aff8" providerId="ADAL" clId="{3CBD9970-06B0-4B7B-BC68-B98BD192AF77}" dt="2021-06-07T20:26:50.156" v="141" actId="255"/>
        <pc:sldMkLst>
          <pc:docMk/>
          <pc:sldMk cId="4197712982" sldId="354"/>
        </pc:sldMkLst>
        <pc:spChg chg="mod">
          <ac:chgData name="Vonaschen-Cook, Miriam" userId="ce892349-2e04-44b2-a176-5f4c0c16aff8" providerId="ADAL" clId="{3CBD9970-06B0-4B7B-BC68-B98BD192AF77}" dt="2021-06-07T20:26:50.156" v="141" actId="255"/>
          <ac:spMkLst>
            <pc:docMk/>
            <pc:sldMk cId="4197712982" sldId="354"/>
            <ac:spMk id="3" creationId="{A82CB3AE-8732-4F5B-AADC-0BA1C32A1306}"/>
          </ac:spMkLst>
        </pc:spChg>
      </pc:sldChg>
      <pc:sldChg chg="modSp add mod">
        <pc:chgData name="Vonaschen-Cook, Miriam" userId="ce892349-2e04-44b2-a176-5f4c0c16aff8" providerId="ADAL" clId="{3CBD9970-06B0-4B7B-BC68-B98BD192AF77}" dt="2021-06-08T00:31:41.508" v="946" actId="27636"/>
        <pc:sldMkLst>
          <pc:docMk/>
          <pc:sldMk cId="318143396" sldId="355"/>
        </pc:sldMkLst>
        <pc:spChg chg="mod">
          <ac:chgData name="Vonaschen-Cook, Miriam" userId="ce892349-2e04-44b2-a176-5f4c0c16aff8" providerId="ADAL" clId="{3CBD9970-06B0-4B7B-BC68-B98BD192AF77}" dt="2021-06-08T00:31:41.508" v="946" actId="27636"/>
          <ac:spMkLst>
            <pc:docMk/>
            <pc:sldMk cId="318143396" sldId="355"/>
            <ac:spMk id="3" creationId="{A82CB3AE-8732-4F5B-AADC-0BA1C32A1306}"/>
          </ac:spMkLst>
        </pc:spChg>
      </pc:sldChg>
      <pc:sldChg chg="modSp add mod ord">
        <pc:chgData name="Vonaschen-Cook, Miriam" userId="ce892349-2e04-44b2-a176-5f4c0c16aff8" providerId="ADAL" clId="{3CBD9970-06B0-4B7B-BC68-B98BD192AF77}" dt="2021-06-07T21:53:50.082" v="294"/>
        <pc:sldMkLst>
          <pc:docMk/>
          <pc:sldMk cId="367632136" sldId="356"/>
        </pc:sldMkLst>
        <pc:spChg chg="mod">
          <ac:chgData name="Vonaschen-Cook, Miriam" userId="ce892349-2e04-44b2-a176-5f4c0c16aff8" providerId="ADAL" clId="{3CBD9970-06B0-4B7B-BC68-B98BD192AF77}" dt="2021-06-07T21:48:30.878" v="276" actId="20577"/>
          <ac:spMkLst>
            <pc:docMk/>
            <pc:sldMk cId="367632136" sldId="356"/>
            <ac:spMk id="2" creationId="{E6D45379-6C70-4FBE-96B0-718202168C7F}"/>
          </ac:spMkLst>
        </pc:spChg>
        <pc:spChg chg="mod">
          <ac:chgData name="Vonaschen-Cook, Miriam" userId="ce892349-2e04-44b2-a176-5f4c0c16aff8" providerId="ADAL" clId="{3CBD9970-06B0-4B7B-BC68-B98BD192AF77}" dt="2021-06-07T21:53:50.082" v="294"/>
          <ac:spMkLst>
            <pc:docMk/>
            <pc:sldMk cId="367632136" sldId="356"/>
            <ac:spMk id="3" creationId="{A82CB3AE-8732-4F5B-AADC-0BA1C32A1306}"/>
          </ac:spMkLst>
        </pc:spChg>
      </pc:sldChg>
      <pc:sldChg chg="modSp add mod">
        <pc:chgData name="Vonaschen-Cook, Miriam" userId="ce892349-2e04-44b2-a176-5f4c0c16aff8" providerId="ADAL" clId="{3CBD9970-06B0-4B7B-BC68-B98BD192AF77}" dt="2021-06-07T21:57:54.072" v="342" actId="20577"/>
        <pc:sldMkLst>
          <pc:docMk/>
          <pc:sldMk cId="913407141" sldId="357"/>
        </pc:sldMkLst>
        <pc:spChg chg="mod">
          <ac:chgData name="Vonaschen-Cook, Miriam" userId="ce892349-2e04-44b2-a176-5f4c0c16aff8" providerId="ADAL" clId="{3CBD9970-06B0-4B7B-BC68-B98BD192AF77}" dt="2021-06-07T21:57:54.072" v="342" actId="20577"/>
          <ac:spMkLst>
            <pc:docMk/>
            <pc:sldMk cId="913407141" sldId="357"/>
            <ac:spMk id="3" creationId="{A82CB3AE-8732-4F5B-AADC-0BA1C32A1306}"/>
          </ac:spMkLst>
        </pc:spChg>
      </pc:sldChg>
      <pc:sldChg chg="modSp add mod">
        <pc:chgData name="Vonaschen-Cook, Miriam" userId="ce892349-2e04-44b2-a176-5f4c0c16aff8" providerId="ADAL" clId="{3CBD9970-06B0-4B7B-BC68-B98BD192AF77}" dt="2021-06-07T22:00:42.400" v="379" actId="20577"/>
        <pc:sldMkLst>
          <pc:docMk/>
          <pc:sldMk cId="3265258270" sldId="358"/>
        </pc:sldMkLst>
        <pc:spChg chg="mod">
          <ac:chgData name="Vonaschen-Cook, Miriam" userId="ce892349-2e04-44b2-a176-5f4c0c16aff8" providerId="ADAL" clId="{3CBD9970-06B0-4B7B-BC68-B98BD192AF77}" dt="2021-06-07T22:00:42.400" v="379" actId="20577"/>
          <ac:spMkLst>
            <pc:docMk/>
            <pc:sldMk cId="3265258270" sldId="358"/>
            <ac:spMk id="3" creationId="{A82CB3AE-8732-4F5B-AADC-0BA1C32A1306}"/>
          </ac:spMkLst>
        </pc:spChg>
      </pc:sldChg>
      <pc:sldChg chg="modSp add mod">
        <pc:chgData name="Vonaschen-Cook, Miriam" userId="ce892349-2e04-44b2-a176-5f4c0c16aff8" providerId="ADAL" clId="{3CBD9970-06B0-4B7B-BC68-B98BD192AF77}" dt="2021-06-07T22:01:47.800" v="396"/>
        <pc:sldMkLst>
          <pc:docMk/>
          <pc:sldMk cId="2060942997" sldId="359"/>
        </pc:sldMkLst>
        <pc:spChg chg="mod">
          <ac:chgData name="Vonaschen-Cook, Miriam" userId="ce892349-2e04-44b2-a176-5f4c0c16aff8" providerId="ADAL" clId="{3CBD9970-06B0-4B7B-BC68-B98BD192AF77}" dt="2021-06-07T22:01:47.800" v="396"/>
          <ac:spMkLst>
            <pc:docMk/>
            <pc:sldMk cId="2060942997" sldId="359"/>
            <ac:spMk id="3" creationId="{A82CB3AE-8732-4F5B-AADC-0BA1C32A1306}"/>
          </ac:spMkLst>
        </pc:spChg>
      </pc:sldChg>
      <pc:sldChg chg="modSp add mod ord">
        <pc:chgData name="Vonaschen-Cook, Miriam" userId="ce892349-2e04-44b2-a176-5f4c0c16aff8" providerId="ADAL" clId="{3CBD9970-06B0-4B7B-BC68-B98BD192AF77}" dt="2021-06-08T00:32:02.736" v="951" actId="27636"/>
        <pc:sldMkLst>
          <pc:docMk/>
          <pc:sldMk cId="2599680000" sldId="360"/>
        </pc:sldMkLst>
        <pc:spChg chg="mod">
          <ac:chgData name="Vonaschen-Cook, Miriam" userId="ce892349-2e04-44b2-a176-5f4c0c16aff8" providerId="ADAL" clId="{3CBD9970-06B0-4B7B-BC68-B98BD192AF77}" dt="2021-06-07T22:42:50.869" v="405" actId="20577"/>
          <ac:spMkLst>
            <pc:docMk/>
            <pc:sldMk cId="2599680000" sldId="360"/>
            <ac:spMk id="2" creationId="{E6D45379-6C70-4FBE-96B0-718202168C7F}"/>
          </ac:spMkLst>
        </pc:spChg>
        <pc:spChg chg="mod">
          <ac:chgData name="Vonaschen-Cook, Miriam" userId="ce892349-2e04-44b2-a176-5f4c0c16aff8" providerId="ADAL" clId="{3CBD9970-06B0-4B7B-BC68-B98BD192AF77}" dt="2021-06-08T00:32:02.736" v="951" actId="27636"/>
          <ac:spMkLst>
            <pc:docMk/>
            <pc:sldMk cId="2599680000" sldId="360"/>
            <ac:spMk id="3" creationId="{A82CB3AE-8732-4F5B-AADC-0BA1C32A1306}"/>
          </ac:spMkLst>
        </pc:spChg>
      </pc:sldChg>
      <pc:sldChg chg="addSp delSp modSp add mod">
        <pc:chgData name="Vonaschen-Cook, Miriam" userId="ce892349-2e04-44b2-a176-5f4c0c16aff8" providerId="ADAL" clId="{3CBD9970-06B0-4B7B-BC68-B98BD192AF77}" dt="2021-06-07T23:34:47.284" v="526"/>
        <pc:sldMkLst>
          <pc:docMk/>
          <pc:sldMk cId="1179395701" sldId="361"/>
        </pc:sldMkLst>
        <pc:spChg chg="mod">
          <ac:chgData name="Vonaschen-Cook, Miriam" userId="ce892349-2e04-44b2-a176-5f4c0c16aff8" providerId="ADAL" clId="{3CBD9970-06B0-4B7B-BC68-B98BD192AF77}" dt="2021-06-07T23:30:34.589" v="408"/>
          <ac:spMkLst>
            <pc:docMk/>
            <pc:sldMk cId="1179395701" sldId="361"/>
            <ac:spMk id="2" creationId="{E6D45379-6C70-4FBE-96B0-718202168C7F}"/>
          </ac:spMkLst>
        </pc:spChg>
        <pc:spChg chg="mod">
          <ac:chgData name="Vonaschen-Cook, Miriam" userId="ce892349-2e04-44b2-a176-5f4c0c16aff8" providerId="ADAL" clId="{3CBD9970-06B0-4B7B-BC68-B98BD192AF77}" dt="2021-06-07T23:34:44.673" v="524" actId="27636"/>
          <ac:spMkLst>
            <pc:docMk/>
            <pc:sldMk cId="1179395701" sldId="361"/>
            <ac:spMk id="3" creationId="{A82CB3AE-8732-4F5B-AADC-0BA1C32A1306}"/>
          </ac:spMkLst>
        </pc:spChg>
        <pc:spChg chg="add del mod">
          <ac:chgData name="Vonaschen-Cook, Miriam" userId="ce892349-2e04-44b2-a176-5f4c0c16aff8" providerId="ADAL" clId="{3CBD9970-06B0-4B7B-BC68-B98BD192AF77}" dt="2021-06-07T23:34:47.284" v="526"/>
          <ac:spMkLst>
            <pc:docMk/>
            <pc:sldMk cId="1179395701" sldId="361"/>
            <ac:spMk id="4" creationId="{46FFDA8B-0F16-46DB-B8EB-3E79120A2BEE}"/>
          </ac:spMkLst>
        </pc:spChg>
        <pc:picChg chg="add mod">
          <ac:chgData name="Vonaschen-Cook, Miriam" userId="ce892349-2e04-44b2-a176-5f4c0c16aff8" providerId="ADAL" clId="{3CBD9970-06B0-4B7B-BC68-B98BD192AF77}" dt="2021-06-07T23:34:39.994" v="522" actId="14100"/>
          <ac:picMkLst>
            <pc:docMk/>
            <pc:sldMk cId="1179395701" sldId="361"/>
            <ac:picMk id="5" creationId="{CD7154AD-F3FB-458A-A4F9-2E07BDC09445}"/>
          </ac:picMkLst>
        </pc:picChg>
      </pc:sldChg>
      <pc:sldChg chg="modSp add mod">
        <pc:chgData name="Vonaschen-Cook, Miriam" userId="ce892349-2e04-44b2-a176-5f4c0c16aff8" providerId="ADAL" clId="{3CBD9970-06B0-4B7B-BC68-B98BD192AF77}" dt="2021-06-07T23:41:33.228" v="794"/>
        <pc:sldMkLst>
          <pc:docMk/>
          <pc:sldMk cId="4032824070" sldId="362"/>
        </pc:sldMkLst>
        <pc:spChg chg="mod">
          <ac:chgData name="Vonaschen-Cook, Miriam" userId="ce892349-2e04-44b2-a176-5f4c0c16aff8" providerId="ADAL" clId="{3CBD9970-06B0-4B7B-BC68-B98BD192AF77}" dt="2021-06-07T23:35:17.836" v="527"/>
          <ac:spMkLst>
            <pc:docMk/>
            <pc:sldMk cId="4032824070" sldId="362"/>
            <ac:spMk id="2" creationId="{E6D45379-6C70-4FBE-96B0-718202168C7F}"/>
          </ac:spMkLst>
        </pc:spChg>
        <pc:spChg chg="mod">
          <ac:chgData name="Vonaschen-Cook, Miriam" userId="ce892349-2e04-44b2-a176-5f4c0c16aff8" providerId="ADAL" clId="{3CBD9970-06B0-4B7B-BC68-B98BD192AF77}" dt="2021-06-07T23:41:33.228" v="794"/>
          <ac:spMkLst>
            <pc:docMk/>
            <pc:sldMk cId="4032824070" sldId="362"/>
            <ac:spMk id="3" creationId="{A82CB3AE-8732-4F5B-AADC-0BA1C32A1306}"/>
          </ac:spMkLst>
        </pc:spChg>
      </pc:sldChg>
      <pc:sldChg chg="modSp add mod">
        <pc:chgData name="Vonaschen-Cook, Miriam" userId="ce892349-2e04-44b2-a176-5f4c0c16aff8" providerId="ADAL" clId="{3CBD9970-06B0-4B7B-BC68-B98BD192AF77}" dt="2021-06-08T00:25:36.909" v="884"/>
        <pc:sldMkLst>
          <pc:docMk/>
          <pc:sldMk cId="3638251420" sldId="363"/>
        </pc:sldMkLst>
        <pc:spChg chg="mod">
          <ac:chgData name="Vonaschen-Cook, Miriam" userId="ce892349-2e04-44b2-a176-5f4c0c16aff8" providerId="ADAL" clId="{3CBD9970-06B0-4B7B-BC68-B98BD192AF77}" dt="2021-06-08T00:23:32.632" v="795"/>
          <ac:spMkLst>
            <pc:docMk/>
            <pc:sldMk cId="3638251420" sldId="363"/>
            <ac:spMk id="2" creationId="{E6D45379-6C70-4FBE-96B0-718202168C7F}"/>
          </ac:spMkLst>
        </pc:spChg>
        <pc:spChg chg="mod">
          <ac:chgData name="Vonaschen-Cook, Miriam" userId="ce892349-2e04-44b2-a176-5f4c0c16aff8" providerId="ADAL" clId="{3CBD9970-06B0-4B7B-BC68-B98BD192AF77}" dt="2021-06-08T00:25:36.909" v="884"/>
          <ac:spMkLst>
            <pc:docMk/>
            <pc:sldMk cId="3638251420" sldId="363"/>
            <ac:spMk id="3" creationId="{A82CB3AE-8732-4F5B-AADC-0BA1C32A1306}"/>
          </ac:spMkLst>
        </pc:spChg>
      </pc:sldChg>
      <pc:sldChg chg="modSp add mod">
        <pc:chgData name="Vonaschen-Cook, Miriam" userId="ce892349-2e04-44b2-a176-5f4c0c16aff8" providerId="ADAL" clId="{3CBD9970-06B0-4B7B-BC68-B98BD192AF77}" dt="2021-06-08T00:26:57.060" v="890" actId="27636"/>
        <pc:sldMkLst>
          <pc:docMk/>
          <pc:sldMk cId="63283481" sldId="364"/>
        </pc:sldMkLst>
        <pc:spChg chg="mod">
          <ac:chgData name="Vonaschen-Cook, Miriam" userId="ce892349-2e04-44b2-a176-5f4c0c16aff8" providerId="ADAL" clId="{3CBD9970-06B0-4B7B-BC68-B98BD192AF77}" dt="2021-06-08T00:26:03.286" v="885"/>
          <ac:spMkLst>
            <pc:docMk/>
            <pc:sldMk cId="63283481" sldId="364"/>
            <ac:spMk id="2" creationId="{E6D45379-6C70-4FBE-96B0-718202168C7F}"/>
          </ac:spMkLst>
        </pc:spChg>
        <pc:spChg chg="mod">
          <ac:chgData name="Vonaschen-Cook, Miriam" userId="ce892349-2e04-44b2-a176-5f4c0c16aff8" providerId="ADAL" clId="{3CBD9970-06B0-4B7B-BC68-B98BD192AF77}" dt="2021-06-08T00:26:57.060" v="890" actId="27636"/>
          <ac:spMkLst>
            <pc:docMk/>
            <pc:sldMk cId="63283481" sldId="364"/>
            <ac:spMk id="3" creationId="{A82CB3AE-8732-4F5B-AADC-0BA1C32A1306}"/>
          </ac:spMkLst>
        </pc:spChg>
      </pc:sldChg>
      <pc:sldChg chg="modSp add mod">
        <pc:chgData name="Vonaschen-Cook, Miriam" userId="ce892349-2e04-44b2-a176-5f4c0c16aff8" providerId="ADAL" clId="{3CBD9970-06B0-4B7B-BC68-B98BD192AF77}" dt="2021-06-08T00:31:20.249" v="941" actId="20577"/>
        <pc:sldMkLst>
          <pc:docMk/>
          <pc:sldMk cId="1096748976" sldId="365"/>
        </pc:sldMkLst>
        <pc:spChg chg="mod">
          <ac:chgData name="Vonaschen-Cook, Miriam" userId="ce892349-2e04-44b2-a176-5f4c0c16aff8" providerId="ADAL" clId="{3CBD9970-06B0-4B7B-BC68-B98BD192AF77}" dt="2021-06-08T00:27:10.934" v="891"/>
          <ac:spMkLst>
            <pc:docMk/>
            <pc:sldMk cId="1096748976" sldId="365"/>
            <ac:spMk id="2" creationId="{E6D45379-6C70-4FBE-96B0-718202168C7F}"/>
          </ac:spMkLst>
        </pc:spChg>
        <pc:spChg chg="mod">
          <ac:chgData name="Vonaschen-Cook, Miriam" userId="ce892349-2e04-44b2-a176-5f4c0c16aff8" providerId="ADAL" clId="{3CBD9970-06B0-4B7B-BC68-B98BD192AF77}" dt="2021-06-08T00:31:20.249" v="941" actId="20577"/>
          <ac:spMkLst>
            <pc:docMk/>
            <pc:sldMk cId="1096748976" sldId="365"/>
            <ac:spMk id="3" creationId="{A82CB3AE-8732-4F5B-AADC-0BA1C32A1306}"/>
          </ac:spMkLst>
        </pc:spChg>
      </pc:sldChg>
      <pc:sldChg chg="delSp modSp add mod">
        <pc:chgData name="Vonaschen-Cook, Miriam" userId="ce892349-2e04-44b2-a176-5f4c0c16aff8" providerId="ADAL" clId="{3CBD9970-06B0-4B7B-BC68-B98BD192AF77}" dt="2021-06-08T05:19:15.910" v="976"/>
        <pc:sldMkLst>
          <pc:docMk/>
          <pc:sldMk cId="3487332826" sldId="366"/>
        </pc:sldMkLst>
        <pc:spChg chg="mod">
          <ac:chgData name="Vonaschen-Cook, Miriam" userId="ce892349-2e04-44b2-a176-5f4c0c16aff8" providerId="ADAL" clId="{3CBD9970-06B0-4B7B-BC68-B98BD192AF77}" dt="2021-06-08T05:16:46.744" v="962" actId="20577"/>
          <ac:spMkLst>
            <pc:docMk/>
            <pc:sldMk cId="3487332826" sldId="366"/>
            <ac:spMk id="2" creationId="{E6D45379-6C70-4FBE-96B0-718202168C7F}"/>
          </ac:spMkLst>
        </pc:spChg>
        <pc:spChg chg="mod">
          <ac:chgData name="Vonaschen-Cook, Miriam" userId="ce892349-2e04-44b2-a176-5f4c0c16aff8" providerId="ADAL" clId="{3CBD9970-06B0-4B7B-BC68-B98BD192AF77}" dt="2021-06-08T05:19:15.910" v="976"/>
          <ac:spMkLst>
            <pc:docMk/>
            <pc:sldMk cId="3487332826" sldId="366"/>
            <ac:spMk id="3" creationId="{A82CB3AE-8732-4F5B-AADC-0BA1C32A1306}"/>
          </ac:spMkLst>
        </pc:spChg>
        <pc:picChg chg="del">
          <ac:chgData name="Vonaschen-Cook, Miriam" userId="ce892349-2e04-44b2-a176-5f4c0c16aff8" providerId="ADAL" clId="{3CBD9970-06B0-4B7B-BC68-B98BD192AF77}" dt="2021-06-08T05:17:15.808" v="965" actId="478"/>
          <ac:picMkLst>
            <pc:docMk/>
            <pc:sldMk cId="3487332826" sldId="366"/>
            <ac:picMk id="5" creationId="{CD7154AD-F3FB-458A-A4F9-2E07BDC09445}"/>
          </ac:picMkLst>
        </pc:picChg>
      </pc:sldChg>
      <pc:sldChg chg="modSp add mod">
        <pc:chgData name="Vonaschen-Cook, Miriam" userId="ce892349-2e04-44b2-a176-5f4c0c16aff8" providerId="ADAL" clId="{3CBD9970-06B0-4B7B-BC68-B98BD192AF77}" dt="2021-06-08T05:20:10.377" v="992" actId="20577"/>
        <pc:sldMkLst>
          <pc:docMk/>
          <pc:sldMk cId="3187955791" sldId="367"/>
        </pc:sldMkLst>
        <pc:spChg chg="mod">
          <ac:chgData name="Vonaschen-Cook, Miriam" userId="ce892349-2e04-44b2-a176-5f4c0c16aff8" providerId="ADAL" clId="{3CBD9970-06B0-4B7B-BC68-B98BD192AF77}" dt="2021-06-08T05:18:02.238" v="967"/>
          <ac:spMkLst>
            <pc:docMk/>
            <pc:sldMk cId="3187955791" sldId="367"/>
            <ac:spMk id="2" creationId="{E6D45379-6C70-4FBE-96B0-718202168C7F}"/>
          </ac:spMkLst>
        </pc:spChg>
        <pc:spChg chg="mod">
          <ac:chgData name="Vonaschen-Cook, Miriam" userId="ce892349-2e04-44b2-a176-5f4c0c16aff8" providerId="ADAL" clId="{3CBD9970-06B0-4B7B-BC68-B98BD192AF77}" dt="2021-06-08T05:20:10.377" v="992" actId="20577"/>
          <ac:spMkLst>
            <pc:docMk/>
            <pc:sldMk cId="3187955791" sldId="367"/>
            <ac:spMk id="3" creationId="{A82CB3AE-8732-4F5B-AADC-0BA1C32A1306}"/>
          </ac:spMkLst>
        </pc:spChg>
      </pc:sldChg>
      <pc:sldChg chg="modSp add mod">
        <pc:chgData name="Vonaschen-Cook, Miriam" userId="ce892349-2e04-44b2-a176-5f4c0c16aff8" providerId="ADAL" clId="{3CBD9970-06B0-4B7B-BC68-B98BD192AF77}" dt="2021-06-08T05:21:16.915" v="1004" actId="20577"/>
        <pc:sldMkLst>
          <pc:docMk/>
          <pc:sldMk cId="2222191456" sldId="368"/>
        </pc:sldMkLst>
        <pc:spChg chg="mod">
          <ac:chgData name="Vonaschen-Cook, Miriam" userId="ce892349-2e04-44b2-a176-5f4c0c16aff8" providerId="ADAL" clId="{3CBD9970-06B0-4B7B-BC68-B98BD192AF77}" dt="2021-06-08T05:20:39.944" v="999" actId="20577"/>
          <ac:spMkLst>
            <pc:docMk/>
            <pc:sldMk cId="2222191456" sldId="368"/>
            <ac:spMk id="2" creationId="{E6D45379-6C70-4FBE-96B0-718202168C7F}"/>
          </ac:spMkLst>
        </pc:spChg>
        <pc:spChg chg="mod">
          <ac:chgData name="Vonaschen-Cook, Miriam" userId="ce892349-2e04-44b2-a176-5f4c0c16aff8" providerId="ADAL" clId="{3CBD9970-06B0-4B7B-BC68-B98BD192AF77}" dt="2021-06-08T05:21:16.915" v="1004" actId="20577"/>
          <ac:spMkLst>
            <pc:docMk/>
            <pc:sldMk cId="2222191456" sldId="368"/>
            <ac:spMk id="3" creationId="{A82CB3AE-8732-4F5B-AADC-0BA1C32A1306}"/>
          </ac:spMkLst>
        </pc:spChg>
      </pc:sldChg>
      <pc:sldChg chg="modSp add mod">
        <pc:chgData name="Vonaschen-Cook, Miriam" userId="ce892349-2e04-44b2-a176-5f4c0c16aff8" providerId="ADAL" clId="{3CBD9970-06B0-4B7B-BC68-B98BD192AF77}" dt="2021-06-08T05:22:27.450" v="1018" actId="6549"/>
        <pc:sldMkLst>
          <pc:docMk/>
          <pc:sldMk cId="2261159981" sldId="369"/>
        </pc:sldMkLst>
        <pc:spChg chg="mod">
          <ac:chgData name="Vonaschen-Cook, Miriam" userId="ce892349-2e04-44b2-a176-5f4c0c16aff8" providerId="ADAL" clId="{3CBD9970-06B0-4B7B-BC68-B98BD192AF77}" dt="2021-06-08T05:22:08.711" v="1015" actId="20577"/>
          <ac:spMkLst>
            <pc:docMk/>
            <pc:sldMk cId="2261159981" sldId="369"/>
            <ac:spMk id="2" creationId="{E6D45379-6C70-4FBE-96B0-718202168C7F}"/>
          </ac:spMkLst>
        </pc:spChg>
        <pc:spChg chg="mod">
          <ac:chgData name="Vonaschen-Cook, Miriam" userId="ce892349-2e04-44b2-a176-5f4c0c16aff8" providerId="ADAL" clId="{3CBD9970-06B0-4B7B-BC68-B98BD192AF77}" dt="2021-06-08T05:22:27.450" v="1018" actId="6549"/>
          <ac:spMkLst>
            <pc:docMk/>
            <pc:sldMk cId="2261159981" sldId="369"/>
            <ac:spMk id="3" creationId="{A82CB3AE-8732-4F5B-AADC-0BA1C32A1306}"/>
          </ac:spMkLst>
        </pc:spChg>
      </pc:sldChg>
      <pc:sldChg chg="modSp add mod">
        <pc:chgData name="Vonaschen-Cook, Miriam" userId="ce892349-2e04-44b2-a176-5f4c0c16aff8" providerId="ADAL" clId="{3CBD9970-06B0-4B7B-BC68-B98BD192AF77}" dt="2021-06-08T05:22:45.614" v="1025" actId="20577"/>
        <pc:sldMkLst>
          <pc:docMk/>
          <pc:sldMk cId="2730438814" sldId="370"/>
        </pc:sldMkLst>
        <pc:spChg chg="mod">
          <ac:chgData name="Vonaschen-Cook, Miriam" userId="ce892349-2e04-44b2-a176-5f4c0c16aff8" providerId="ADAL" clId="{3CBD9970-06B0-4B7B-BC68-B98BD192AF77}" dt="2021-06-08T05:22:45.614" v="1025" actId="20577"/>
          <ac:spMkLst>
            <pc:docMk/>
            <pc:sldMk cId="2730438814" sldId="370"/>
            <ac:spMk id="2" creationId="{E6D45379-6C70-4FBE-96B0-718202168C7F}"/>
          </ac:spMkLst>
        </pc:spChg>
      </pc:sldChg>
    </pc:docChg>
  </pc:docChgLst>
  <pc:docChgLst>
    <pc:chgData name="Carrier, Sarah" userId="67bd29cf-51ca-49c4-b6c7-7edea3e0a589" providerId="ADAL" clId="{1F730E5A-3D1D-4F3B-B081-C3BF5916E35A}"/>
    <pc:docChg chg="modSld">
      <pc:chgData name="Carrier, Sarah" userId="67bd29cf-51ca-49c4-b6c7-7edea3e0a589" providerId="ADAL" clId="{1F730E5A-3D1D-4F3B-B081-C3BF5916E35A}" dt="2022-04-27T21:22:17.335" v="6" actId="20577"/>
      <pc:docMkLst>
        <pc:docMk/>
      </pc:docMkLst>
      <pc:sldChg chg="modSp mod">
        <pc:chgData name="Carrier, Sarah" userId="67bd29cf-51ca-49c4-b6c7-7edea3e0a589" providerId="ADAL" clId="{1F730E5A-3D1D-4F3B-B081-C3BF5916E35A}" dt="2022-04-27T21:22:17.335" v="6" actId="20577"/>
        <pc:sldMkLst>
          <pc:docMk/>
          <pc:sldMk cId="2376081325" sldId="319"/>
        </pc:sldMkLst>
        <pc:spChg chg="mod">
          <ac:chgData name="Carrier, Sarah" userId="67bd29cf-51ca-49c4-b6c7-7edea3e0a589" providerId="ADAL" clId="{1F730E5A-3D1D-4F3B-B081-C3BF5916E35A}" dt="2022-04-27T21:22:17.335" v="6" actId="20577"/>
          <ac:spMkLst>
            <pc:docMk/>
            <pc:sldMk cId="2376081325" sldId="319"/>
            <ac:spMk id="3" creationId="{9A85106F-B50B-4663-A923-7A0519C68AFF}"/>
          </ac:spMkLst>
        </pc:spChg>
      </pc:sldChg>
      <pc:sldChg chg="modSp mod">
        <pc:chgData name="Carrier, Sarah" userId="67bd29cf-51ca-49c4-b6c7-7edea3e0a589" providerId="ADAL" clId="{1F730E5A-3D1D-4F3B-B081-C3BF5916E35A}" dt="2022-04-26T21:03:28.947" v="0"/>
        <pc:sldMkLst>
          <pc:docMk/>
          <pc:sldMk cId="262093460" sldId="320"/>
        </pc:sldMkLst>
        <pc:spChg chg="mod">
          <ac:chgData name="Carrier, Sarah" userId="67bd29cf-51ca-49c4-b6c7-7edea3e0a589" providerId="ADAL" clId="{1F730E5A-3D1D-4F3B-B081-C3BF5916E35A}" dt="2022-04-26T21:03:28.947" v="0"/>
          <ac:spMkLst>
            <pc:docMk/>
            <pc:sldMk cId="262093460" sldId="320"/>
            <ac:spMk id="3" creationId="{9A85106F-B50B-4663-A923-7A0519C68AFF}"/>
          </ac:spMkLst>
        </pc:spChg>
      </pc:sldChg>
    </pc:docChg>
  </pc:docChgLst>
  <pc:docChgLst>
    <pc:chgData name="Erb, Megan" userId="S::megan.erb@seattle.gov::d7838d8f-0681-4158-8010-6e5c9f839bcf" providerId="AD" clId="Web-{D5B209FA-F6D0-0A53-5AEE-91852A186185}"/>
    <pc:docChg chg="modSld">
      <pc:chgData name="Erb, Megan" userId="S::megan.erb@seattle.gov::d7838d8f-0681-4158-8010-6e5c9f839bcf" providerId="AD" clId="Web-{D5B209FA-F6D0-0A53-5AEE-91852A186185}" dt="2021-06-10T19:53:38.612" v="41" actId="20577"/>
      <pc:docMkLst>
        <pc:docMk/>
      </pc:docMkLst>
      <pc:sldChg chg="modSp">
        <pc:chgData name="Erb, Megan" userId="S::megan.erb@seattle.gov::d7838d8f-0681-4158-8010-6e5c9f839bcf" providerId="AD" clId="Web-{D5B209FA-F6D0-0A53-5AEE-91852A186185}" dt="2021-06-10T19:53:38.612" v="41" actId="20577"/>
        <pc:sldMkLst>
          <pc:docMk/>
          <pc:sldMk cId="3751427860" sldId="326"/>
        </pc:sldMkLst>
        <pc:spChg chg="mod">
          <ac:chgData name="Erb, Megan" userId="S::megan.erb@seattle.gov::d7838d8f-0681-4158-8010-6e5c9f839bcf" providerId="AD" clId="Web-{D5B209FA-F6D0-0A53-5AEE-91852A186185}" dt="2021-06-10T19:53:38.612" v="41" actId="20577"/>
          <ac:spMkLst>
            <pc:docMk/>
            <pc:sldMk cId="3751427860" sldId="326"/>
            <ac:spMk id="5" creationId="{C30F0F3C-D711-46CA-9ED1-720D5E30D46F}"/>
          </ac:spMkLst>
        </pc:spChg>
      </pc:sldChg>
    </pc:docChg>
  </pc:docChgLst>
  <pc:docChgLst>
    <pc:chgData name="Vonaschen-Cook, Mirs" userId="ce892349-2e04-44b2-a176-5f4c0c16aff8" providerId="ADAL" clId="{3ACC84CF-1F6D-41A4-808D-FE0FEAE6CAB4}"/>
    <pc:docChg chg="custSel modSld">
      <pc:chgData name="Vonaschen-Cook, Mirs" userId="ce892349-2e04-44b2-a176-5f4c0c16aff8" providerId="ADAL" clId="{3ACC84CF-1F6D-41A4-808D-FE0FEAE6CAB4}" dt="2022-04-22T22:00:23.215" v="63" actId="27636"/>
      <pc:docMkLst>
        <pc:docMk/>
      </pc:docMkLst>
      <pc:sldChg chg="modSp mod">
        <pc:chgData name="Vonaschen-Cook, Mirs" userId="ce892349-2e04-44b2-a176-5f4c0c16aff8" providerId="ADAL" clId="{3ACC84CF-1F6D-41A4-808D-FE0FEAE6CAB4}" dt="2022-04-15T17:24:57.747" v="1" actId="27636"/>
        <pc:sldMkLst>
          <pc:docMk/>
          <pc:sldMk cId="1663434925" sldId="352"/>
        </pc:sldMkLst>
        <pc:spChg chg="mod">
          <ac:chgData name="Vonaschen-Cook, Mirs" userId="ce892349-2e04-44b2-a176-5f4c0c16aff8" providerId="ADAL" clId="{3ACC84CF-1F6D-41A4-808D-FE0FEAE6CAB4}" dt="2022-04-15T17:24:57.747" v="1" actId="27636"/>
          <ac:spMkLst>
            <pc:docMk/>
            <pc:sldMk cId="1663434925" sldId="352"/>
            <ac:spMk id="3" creationId="{A82CB3AE-8732-4F5B-AADC-0BA1C32A1306}"/>
          </ac:spMkLst>
        </pc:spChg>
      </pc:sldChg>
      <pc:sldChg chg="modSp mod">
        <pc:chgData name="Vonaschen-Cook, Mirs" userId="ce892349-2e04-44b2-a176-5f4c0c16aff8" providerId="ADAL" clId="{3ACC84CF-1F6D-41A4-808D-FE0FEAE6CAB4}" dt="2022-04-22T21:47:06.104" v="43"/>
        <pc:sldMkLst>
          <pc:docMk/>
          <pc:sldMk cId="318143396" sldId="355"/>
        </pc:sldMkLst>
        <pc:spChg chg="mod">
          <ac:chgData name="Vonaschen-Cook, Mirs" userId="ce892349-2e04-44b2-a176-5f4c0c16aff8" providerId="ADAL" clId="{3ACC84CF-1F6D-41A4-808D-FE0FEAE6CAB4}" dt="2022-04-22T21:47:06.104" v="43"/>
          <ac:spMkLst>
            <pc:docMk/>
            <pc:sldMk cId="318143396" sldId="355"/>
            <ac:spMk id="3" creationId="{A82CB3AE-8732-4F5B-AADC-0BA1C32A1306}"/>
          </ac:spMkLst>
        </pc:spChg>
      </pc:sldChg>
      <pc:sldChg chg="modSp mod">
        <pc:chgData name="Vonaschen-Cook, Mirs" userId="ce892349-2e04-44b2-a176-5f4c0c16aff8" providerId="ADAL" clId="{3ACC84CF-1F6D-41A4-808D-FE0FEAE6CAB4}" dt="2022-04-22T21:46:41.439" v="39"/>
        <pc:sldMkLst>
          <pc:docMk/>
          <pc:sldMk cId="2599680000" sldId="360"/>
        </pc:sldMkLst>
        <pc:spChg chg="mod">
          <ac:chgData name="Vonaschen-Cook, Mirs" userId="ce892349-2e04-44b2-a176-5f4c0c16aff8" providerId="ADAL" clId="{3ACC84CF-1F6D-41A4-808D-FE0FEAE6CAB4}" dt="2022-04-22T21:46:41.439" v="39"/>
          <ac:spMkLst>
            <pc:docMk/>
            <pc:sldMk cId="2599680000" sldId="360"/>
            <ac:spMk id="3" creationId="{A82CB3AE-8732-4F5B-AADC-0BA1C32A1306}"/>
          </ac:spMkLst>
        </pc:spChg>
      </pc:sldChg>
      <pc:sldChg chg="modSp mod">
        <pc:chgData name="Vonaschen-Cook, Mirs" userId="ce892349-2e04-44b2-a176-5f4c0c16aff8" providerId="ADAL" clId="{3ACC84CF-1F6D-41A4-808D-FE0FEAE6CAB4}" dt="2022-04-22T21:51:09.272" v="46" actId="20577"/>
        <pc:sldMkLst>
          <pc:docMk/>
          <pc:sldMk cId="1096748976" sldId="365"/>
        </pc:sldMkLst>
        <pc:spChg chg="mod">
          <ac:chgData name="Vonaschen-Cook, Mirs" userId="ce892349-2e04-44b2-a176-5f4c0c16aff8" providerId="ADAL" clId="{3ACC84CF-1F6D-41A4-808D-FE0FEAE6CAB4}" dt="2022-04-22T21:51:09.272" v="46" actId="20577"/>
          <ac:spMkLst>
            <pc:docMk/>
            <pc:sldMk cId="1096748976" sldId="365"/>
            <ac:spMk id="3" creationId="{A82CB3AE-8732-4F5B-AADC-0BA1C32A1306}"/>
          </ac:spMkLst>
        </pc:spChg>
      </pc:sldChg>
      <pc:sldChg chg="modSp mod">
        <pc:chgData name="Vonaschen-Cook, Mirs" userId="ce892349-2e04-44b2-a176-5f4c0c16aff8" providerId="ADAL" clId="{3ACC84CF-1F6D-41A4-808D-FE0FEAE6CAB4}" dt="2022-04-22T21:54:52.139" v="48" actId="27636"/>
        <pc:sldMkLst>
          <pc:docMk/>
          <pc:sldMk cId="2730438814" sldId="370"/>
        </pc:sldMkLst>
        <pc:spChg chg="mod">
          <ac:chgData name="Vonaschen-Cook, Mirs" userId="ce892349-2e04-44b2-a176-5f4c0c16aff8" providerId="ADAL" clId="{3ACC84CF-1F6D-41A4-808D-FE0FEAE6CAB4}" dt="2022-04-22T21:54:52.139" v="48" actId="27636"/>
          <ac:spMkLst>
            <pc:docMk/>
            <pc:sldMk cId="2730438814" sldId="370"/>
            <ac:spMk id="3" creationId="{A82CB3AE-8732-4F5B-AADC-0BA1C32A1306}"/>
          </ac:spMkLst>
        </pc:spChg>
      </pc:sldChg>
      <pc:sldChg chg="modSp mod">
        <pc:chgData name="Vonaschen-Cook, Mirs" userId="ce892349-2e04-44b2-a176-5f4c0c16aff8" providerId="ADAL" clId="{3ACC84CF-1F6D-41A4-808D-FE0FEAE6CAB4}" dt="2022-04-22T21:59:10.477" v="59" actId="20577"/>
        <pc:sldMkLst>
          <pc:docMk/>
          <pc:sldMk cId="1425512654" sldId="375"/>
        </pc:sldMkLst>
        <pc:spChg chg="mod">
          <ac:chgData name="Vonaschen-Cook, Mirs" userId="ce892349-2e04-44b2-a176-5f4c0c16aff8" providerId="ADAL" clId="{3ACC84CF-1F6D-41A4-808D-FE0FEAE6CAB4}" dt="2022-04-22T21:59:10.477" v="59" actId="20577"/>
          <ac:spMkLst>
            <pc:docMk/>
            <pc:sldMk cId="1425512654" sldId="375"/>
            <ac:spMk id="3" creationId="{A82CB3AE-8732-4F5B-AADC-0BA1C32A1306}"/>
          </ac:spMkLst>
        </pc:spChg>
      </pc:sldChg>
      <pc:sldChg chg="modSp mod">
        <pc:chgData name="Vonaschen-Cook, Mirs" userId="ce892349-2e04-44b2-a176-5f4c0c16aff8" providerId="ADAL" clId="{3ACC84CF-1F6D-41A4-808D-FE0FEAE6CAB4}" dt="2022-04-22T22:00:23.215" v="63" actId="27636"/>
        <pc:sldMkLst>
          <pc:docMk/>
          <pc:sldMk cId="546831604" sldId="380"/>
        </pc:sldMkLst>
        <pc:spChg chg="mod">
          <ac:chgData name="Vonaschen-Cook, Mirs" userId="ce892349-2e04-44b2-a176-5f4c0c16aff8" providerId="ADAL" clId="{3ACC84CF-1F6D-41A4-808D-FE0FEAE6CAB4}" dt="2022-04-22T22:00:23.215" v="63" actId="27636"/>
          <ac:spMkLst>
            <pc:docMk/>
            <pc:sldMk cId="546831604" sldId="380"/>
            <ac:spMk id="3" creationId="{A82CB3AE-8732-4F5B-AADC-0BA1C32A1306}"/>
          </ac:spMkLst>
        </pc:spChg>
      </pc:sldChg>
    </pc:docChg>
  </pc:docChgLst>
  <pc:docChgLst>
    <pc:chgData name="Stringer, Omari" userId="S::omari.stringer@seattle.gov::72cc21e6-53e3-41e3-8f78-4e954f8d9f09" providerId="AD" clId="Web-{B3C6F730-01B1-AF1E-2B28-ECE4D22FBC83}"/>
    <pc:docChg chg="sldOrd">
      <pc:chgData name="Stringer, Omari" userId="S::omari.stringer@seattle.gov::72cc21e6-53e3-41e3-8f78-4e954f8d9f09" providerId="AD" clId="Web-{B3C6F730-01B1-AF1E-2B28-ECE4D22FBC83}" dt="2021-06-08T18:19:40.253" v="4"/>
      <pc:docMkLst>
        <pc:docMk/>
      </pc:docMkLst>
      <pc:sldChg chg="ord">
        <pc:chgData name="Stringer, Omari" userId="S::omari.stringer@seattle.gov::72cc21e6-53e3-41e3-8f78-4e954f8d9f09" providerId="AD" clId="Web-{B3C6F730-01B1-AF1E-2B28-ECE4D22FBC83}" dt="2021-06-08T18:19:06.063" v="0"/>
        <pc:sldMkLst>
          <pc:docMk/>
          <pc:sldMk cId="2344268169" sldId="321"/>
        </pc:sldMkLst>
      </pc:sldChg>
      <pc:sldChg chg="ord">
        <pc:chgData name="Stringer, Omari" userId="S::omari.stringer@seattle.gov::72cc21e6-53e3-41e3-8f78-4e954f8d9f09" providerId="AD" clId="Web-{B3C6F730-01B1-AF1E-2B28-ECE4D22FBC83}" dt="2021-06-08T18:19:40.253" v="4"/>
        <pc:sldMkLst>
          <pc:docMk/>
          <pc:sldMk cId="3900115220" sldId="331"/>
        </pc:sldMkLst>
      </pc:sldChg>
      <pc:sldChg chg="ord">
        <pc:chgData name="Stringer, Omari" userId="S::omari.stringer@seattle.gov::72cc21e6-53e3-41e3-8f78-4e954f8d9f09" providerId="AD" clId="Web-{B3C6F730-01B1-AF1E-2B28-ECE4D22FBC83}" dt="2021-06-08T18:19:35.206" v="3"/>
        <pc:sldMkLst>
          <pc:docMk/>
          <pc:sldMk cId="2057364442" sldId="332"/>
        </pc:sldMkLst>
      </pc:sldChg>
    </pc:docChg>
  </pc:docChgLst>
  <pc:docChgLst>
    <pc:chgData name="Stringer, Omari" userId="72cc21e6-53e3-41e3-8f78-4e954f8d9f09" providerId="ADAL" clId="{153AF481-E5DD-4C88-83E4-D7180B9A0EB3}"/>
    <pc:docChg chg="custSel delSld modSld">
      <pc:chgData name="Stringer, Omari" userId="72cc21e6-53e3-41e3-8f78-4e954f8d9f09" providerId="ADAL" clId="{153AF481-E5DD-4C88-83E4-D7180B9A0EB3}" dt="2021-04-29T02:51:49.582" v="64" actId="478"/>
      <pc:docMkLst>
        <pc:docMk/>
      </pc:docMkLst>
      <pc:sldChg chg="modSp mod">
        <pc:chgData name="Stringer, Omari" userId="72cc21e6-53e3-41e3-8f78-4e954f8d9f09" providerId="ADAL" clId="{153AF481-E5DD-4C88-83E4-D7180B9A0EB3}" dt="2021-04-29T02:50:44.190" v="51" actId="20577"/>
        <pc:sldMkLst>
          <pc:docMk/>
          <pc:sldMk cId="2376081325" sldId="319"/>
        </pc:sldMkLst>
        <pc:spChg chg="mod">
          <ac:chgData name="Stringer, Omari" userId="72cc21e6-53e3-41e3-8f78-4e954f8d9f09" providerId="ADAL" clId="{153AF481-E5DD-4C88-83E4-D7180B9A0EB3}" dt="2021-04-29T02:50:44.190" v="51" actId="20577"/>
          <ac:spMkLst>
            <pc:docMk/>
            <pc:sldMk cId="2376081325" sldId="319"/>
            <ac:spMk id="3" creationId="{9A85106F-B50B-4663-A923-7A0519C68AFF}"/>
          </ac:spMkLst>
        </pc:spChg>
      </pc:sldChg>
      <pc:sldChg chg="modSp mod">
        <pc:chgData name="Stringer, Omari" userId="72cc21e6-53e3-41e3-8f78-4e954f8d9f09" providerId="ADAL" clId="{153AF481-E5DD-4C88-83E4-D7180B9A0EB3}" dt="2021-04-29T02:50:57.286" v="53" actId="20577"/>
        <pc:sldMkLst>
          <pc:docMk/>
          <pc:sldMk cId="262093460" sldId="320"/>
        </pc:sldMkLst>
        <pc:spChg chg="mod">
          <ac:chgData name="Stringer, Omari" userId="72cc21e6-53e3-41e3-8f78-4e954f8d9f09" providerId="ADAL" clId="{153AF481-E5DD-4C88-83E4-D7180B9A0EB3}" dt="2021-04-29T02:50:57.286" v="53" actId="20577"/>
          <ac:spMkLst>
            <pc:docMk/>
            <pc:sldMk cId="262093460" sldId="320"/>
            <ac:spMk id="3" creationId="{9A85106F-B50B-4663-A923-7A0519C68AFF}"/>
          </ac:spMkLst>
        </pc:spChg>
      </pc:sldChg>
      <pc:sldChg chg="modSp mod">
        <pc:chgData name="Stringer, Omari" userId="72cc21e6-53e3-41e3-8f78-4e954f8d9f09" providerId="ADAL" clId="{153AF481-E5DD-4C88-83E4-D7180B9A0EB3}" dt="2021-04-29T02:51:26.529" v="62" actId="20577"/>
        <pc:sldMkLst>
          <pc:docMk/>
          <pc:sldMk cId="3751427860" sldId="326"/>
        </pc:sldMkLst>
        <pc:spChg chg="mod">
          <ac:chgData name="Stringer, Omari" userId="72cc21e6-53e3-41e3-8f78-4e954f8d9f09" providerId="ADAL" clId="{153AF481-E5DD-4C88-83E4-D7180B9A0EB3}" dt="2021-04-29T02:51:26.529" v="62" actId="20577"/>
          <ac:spMkLst>
            <pc:docMk/>
            <pc:sldMk cId="3751427860" sldId="326"/>
            <ac:spMk id="5" creationId="{C30F0F3C-D711-46CA-9ED1-720D5E30D46F}"/>
          </ac:spMkLst>
        </pc:spChg>
      </pc:sldChg>
      <pc:sldChg chg="delSp modSp mod">
        <pc:chgData name="Stringer, Omari" userId="72cc21e6-53e3-41e3-8f78-4e954f8d9f09" providerId="ADAL" clId="{153AF481-E5DD-4C88-83E4-D7180B9A0EB3}" dt="2021-04-29T02:51:45.133" v="63" actId="478"/>
        <pc:sldMkLst>
          <pc:docMk/>
          <pc:sldMk cId="931092563" sldId="335"/>
        </pc:sldMkLst>
        <pc:spChg chg="mod">
          <ac:chgData name="Stringer, Omari" userId="72cc21e6-53e3-41e3-8f78-4e954f8d9f09" providerId="ADAL" clId="{153AF481-E5DD-4C88-83E4-D7180B9A0EB3}" dt="2021-04-29T02:51:09.814" v="58" actId="20577"/>
          <ac:spMkLst>
            <pc:docMk/>
            <pc:sldMk cId="931092563" sldId="335"/>
            <ac:spMk id="2" creationId="{E6E6240E-CBCD-4F39-ABEB-14C0F141E8AD}"/>
          </ac:spMkLst>
        </pc:spChg>
        <pc:spChg chg="del">
          <ac:chgData name="Stringer, Omari" userId="72cc21e6-53e3-41e3-8f78-4e954f8d9f09" providerId="ADAL" clId="{153AF481-E5DD-4C88-83E4-D7180B9A0EB3}" dt="2021-04-29T02:51:45.133" v="63" actId="478"/>
          <ac:spMkLst>
            <pc:docMk/>
            <pc:sldMk cId="931092563" sldId="335"/>
            <ac:spMk id="4" creationId="{559569B2-E9E7-43A6-B1F6-5A6D16C6019B}"/>
          </ac:spMkLst>
        </pc:spChg>
      </pc:sldChg>
      <pc:sldChg chg="delSp mod">
        <pc:chgData name="Stringer, Omari" userId="72cc21e6-53e3-41e3-8f78-4e954f8d9f09" providerId="ADAL" clId="{153AF481-E5DD-4C88-83E4-D7180B9A0EB3}" dt="2021-04-29T02:51:49.582" v="64" actId="478"/>
        <pc:sldMkLst>
          <pc:docMk/>
          <pc:sldMk cId="3164747355" sldId="336"/>
        </pc:sldMkLst>
        <pc:spChg chg="del">
          <ac:chgData name="Stringer, Omari" userId="72cc21e6-53e3-41e3-8f78-4e954f8d9f09" providerId="ADAL" clId="{153AF481-E5DD-4C88-83E4-D7180B9A0EB3}" dt="2021-04-29T02:51:49.582" v="64" actId="478"/>
          <ac:spMkLst>
            <pc:docMk/>
            <pc:sldMk cId="3164747355" sldId="336"/>
            <ac:spMk id="4" creationId="{EA86899A-184A-41FA-861C-721BBA79CD3A}"/>
          </ac:spMkLst>
        </pc:spChg>
      </pc:sldChg>
      <pc:sldChg chg="del">
        <pc:chgData name="Stringer, Omari" userId="72cc21e6-53e3-41e3-8f78-4e954f8d9f09" providerId="ADAL" clId="{153AF481-E5DD-4C88-83E4-D7180B9A0EB3}" dt="2021-04-29T02:51:20.652" v="59" actId="47"/>
        <pc:sldMkLst>
          <pc:docMk/>
          <pc:sldMk cId="1741588448" sldId="337"/>
        </pc:sldMkLst>
      </pc:sldChg>
      <pc:sldChg chg="del">
        <pc:chgData name="Stringer, Omari" userId="72cc21e6-53e3-41e3-8f78-4e954f8d9f09" providerId="ADAL" clId="{153AF481-E5DD-4C88-83E4-D7180B9A0EB3}" dt="2021-04-29T02:51:20.652" v="59" actId="47"/>
        <pc:sldMkLst>
          <pc:docMk/>
          <pc:sldMk cId="1704681559" sldId="338"/>
        </pc:sldMkLst>
      </pc:sldChg>
      <pc:sldChg chg="del">
        <pc:chgData name="Stringer, Omari" userId="72cc21e6-53e3-41e3-8f78-4e954f8d9f09" providerId="ADAL" clId="{153AF481-E5DD-4C88-83E4-D7180B9A0EB3}" dt="2021-04-29T02:51:20.652" v="59" actId="47"/>
        <pc:sldMkLst>
          <pc:docMk/>
          <pc:sldMk cId="2520070902" sldId="339"/>
        </pc:sldMkLst>
      </pc:sldChg>
      <pc:sldChg chg="del">
        <pc:chgData name="Stringer, Omari" userId="72cc21e6-53e3-41e3-8f78-4e954f8d9f09" providerId="ADAL" clId="{153AF481-E5DD-4C88-83E4-D7180B9A0EB3}" dt="2021-04-29T02:51:20.652" v="59" actId="47"/>
        <pc:sldMkLst>
          <pc:docMk/>
          <pc:sldMk cId="2705873750" sldId="340"/>
        </pc:sldMkLst>
      </pc:sldChg>
      <pc:sldChg chg="del">
        <pc:chgData name="Stringer, Omari" userId="72cc21e6-53e3-41e3-8f78-4e954f8d9f09" providerId="ADAL" clId="{153AF481-E5DD-4C88-83E4-D7180B9A0EB3}" dt="2021-04-29T02:51:20.652" v="59" actId="47"/>
        <pc:sldMkLst>
          <pc:docMk/>
          <pc:sldMk cId="1381413115" sldId="341"/>
        </pc:sldMkLst>
      </pc:sldChg>
      <pc:sldChg chg="del">
        <pc:chgData name="Stringer, Omari" userId="72cc21e6-53e3-41e3-8f78-4e954f8d9f09" providerId="ADAL" clId="{153AF481-E5DD-4C88-83E4-D7180B9A0EB3}" dt="2021-04-29T02:51:20.652" v="59" actId="47"/>
        <pc:sldMkLst>
          <pc:docMk/>
          <pc:sldMk cId="3804128706" sldId="342"/>
        </pc:sldMkLst>
      </pc:sldChg>
      <pc:sldChg chg="del">
        <pc:chgData name="Stringer, Omari" userId="72cc21e6-53e3-41e3-8f78-4e954f8d9f09" providerId="ADAL" clId="{153AF481-E5DD-4C88-83E4-D7180B9A0EB3}" dt="2021-04-29T02:51:20.652" v="59" actId="47"/>
        <pc:sldMkLst>
          <pc:docMk/>
          <pc:sldMk cId="304076734" sldId="343"/>
        </pc:sldMkLst>
      </pc:sldChg>
      <pc:sldChg chg="del">
        <pc:chgData name="Stringer, Omari" userId="72cc21e6-53e3-41e3-8f78-4e954f8d9f09" providerId="ADAL" clId="{153AF481-E5DD-4C88-83E4-D7180B9A0EB3}" dt="2021-04-29T02:51:20.652" v="59" actId="47"/>
        <pc:sldMkLst>
          <pc:docMk/>
          <pc:sldMk cId="2415130420" sldId="344"/>
        </pc:sldMkLst>
      </pc:sldChg>
      <pc:sldChg chg="del">
        <pc:chgData name="Stringer, Omari" userId="72cc21e6-53e3-41e3-8f78-4e954f8d9f09" providerId="ADAL" clId="{153AF481-E5DD-4C88-83E4-D7180B9A0EB3}" dt="2021-04-29T02:51:20.652" v="59" actId="47"/>
        <pc:sldMkLst>
          <pc:docMk/>
          <pc:sldMk cId="2813279571" sldId="345"/>
        </pc:sldMkLst>
      </pc:sldChg>
      <pc:sldChg chg="del">
        <pc:chgData name="Stringer, Omari" userId="72cc21e6-53e3-41e3-8f78-4e954f8d9f09" providerId="ADAL" clId="{153AF481-E5DD-4C88-83E4-D7180B9A0EB3}" dt="2021-04-29T02:51:20.652" v="59" actId="47"/>
        <pc:sldMkLst>
          <pc:docMk/>
          <pc:sldMk cId="1008283265" sldId="346"/>
        </pc:sldMkLst>
      </pc:sldChg>
      <pc:sldChg chg="del">
        <pc:chgData name="Stringer, Omari" userId="72cc21e6-53e3-41e3-8f78-4e954f8d9f09" providerId="ADAL" clId="{153AF481-E5DD-4C88-83E4-D7180B9A0EB3}" dt="2021-04-29T02:51:20.652" v="59" actId="47"/>
        <pc:sldMkLst>
          <pc:docMk/>
          <pc:sldMk cId="720454516" sldId="347"/>
        </pc:sldMkLst>
      </pc:sldChg>
      <pc:sldChg chg="del">
        <pc:chgData name="Stringer, Omari" userId="72cc21e6-53e3-41e3-8f78-4e954f8d9f09" providerId="ADAL" clId="{153AF481-E5DD-4C88-83E4-D7180B9A0EB3}" dt="2021-04-29T02:51:20.652" v="59" actId="47"/>
        <pc:sldMkLst>
          <pc:docMk/>
          <pc:sldMk cId="2550473340" sldId="348"/>
        </pc:sldMkLst>
      </pc:sldChg>
      <pc:sldChg chg="del">
        <pc:chgData name="Stringer, Omari" userId="72cc21e6-53e3-41e3-8f78-4e954f8d9f09" providerId="ADAL" clId="{153AF481-E5DD-4C88-83E4-D7180B9A0EB3}" dt="2021-04-29T02:51:20.652" v="59" actId="47"/>
        <pc:sldMkLst>
          <pc:docMk/>
          <pc:sldMk cId="3420498005" sldId="349"/>
        </pc:sldMkLst>
      </pc:sldChg>
    </pc:docChg>
  </pc:docChgLst>
  <pc:docChgLst>
    <pc:chgData name="Stringer, Omari" userId="72cc21e6-53e3-41e3-8f78-4e954f8d9f09" providerId="ADAL" clId="{5FCE85FB-1285-4565-B718-6847D6820693}"/>
    <pc:docChg chg="undo custSel mod addSld delSld modSld sldOrd delMainMaster">
      <pc:chgData name="Stringer, Omari" userId="72cc21e6-53e3-41e3-8f78-4e954f8d9f09" providerId="ADAL" clId="{5FCE85FB-1285-4565-B718-6847D6820693}" dt="2020-10-28T18:27:05.219" v="1452" actId="20577"/>
      <pc:docMkLst>
        <pc:docMk/>
      </pc:docMkLst>
      <pc:sldChg chg="modSp add del mod">
        <pc:chgData name="Stringer, Omari" userId="72cc21e6-53e3-41e3-8f78-4e954f8d9f09" providerId="ADAL" clId="{5FCE85FB-1285-4565-B718-6847D6820693}" dt="2020-10-28T16:57:24.828" v="1089" actId="47"/>
        <pc:sldMkLst>
          <pc:docMk/>
          <pc:sldMk cId="2705406176" sldId="256"/>
        </pc:sldMkLst>
        <pc:spChg chg="mod">
          <ac:chgData name="Stringer, Omari" userId="72cc21e6-53e3-41e3-8f78-4e954f8d9f09" providerId="ADAL" clId="{5FCE85FB-1285-4565-B718-6847D6820693}" dt="2020-10-27T17:21:53.644" v="767" actId="14100"/>
          <ac:spMkLst>
            <pc:docMk/>
            <pc:sldMk cId="2705406176" sldId="256"/>
            <ac:spMk id="4" creationId="{559569B2-E9E7-43A6-B1F6-5A6D16C6019B}"/>
          </ac:spMkLst>
        </pc:spChg>
      </pc:sldChg>
      <pc:sldChg chg="addSp delSp add del mod">
        <pc:chgData name="Stringer, Omari" userId="72cc21e6-53e3-41e3-8f78-4e954f8d9f09" providerId="ADAL" clId="{5FCE85FB-1285-4565-B718-6847D6820693}" dt="2020-10-28T16:57:24.828" v="1089" actId="47"/>
        <pc:sldMkLst>
          <pc:docMk/>
          <pc:sldMk cId="3877322329" sldId="257"/>
        </pc:sldMkLst>
        <pc:picChg chg="add">
          <ac:chgData name="Stringer, Omari" userId="72cc21e6-53e3-41e3-8f78-4e954f8d9f09" providerId="ADAL" clId="{5FCE85FB-1285-4565-B718-6847D6820693}" dt="2020-10-27T17:22:15.017" v="773" actId="22"/>
          <ac:picMkLst>
            <pc:docMk/>
            <pc:sldMk cId="3877322329" sldId="257"/>
            <ac:picMk id="4" creationId="{67F5C309-4D20-400C-B2E3-89545FFA41FD}"/>
          </ac:picMkLst>
        </pc:picChg>
        <pc:picChg chg="del">
          <ac:chgData name="Stringer, Omari" userId="72cc21e6-53e3-41e3-8f78-4e954f8d9f09" providerId="ADAL" clId="{5FCE85FB-1285-4565-B718-6847D6820693}" dt="2020-10-27T17:21:08.051" v="764" actId="478"/>
          <ac:picMkLst>
            <pc:docMk/>
            <pc:sldMk cId="3877322329" sldId="257"/>
            <ac:picMk id="7" creationId="{410CA15D-C997-4F1A-BC15-D5010935C6EC}"/>
          </ac:picMkLst>
        </pc:picChg>
      </pc:sldChg>
      <pc:sldChg chg="del">
        <pc:chgData name="Stringer, Omari" userId="72cc21e6-53e3-41e3-8f78-4e954f8d9f09" providerId="ADAL" clId="{5FCE85FB-1285-4565-B718-6847D6820693}" dt="2020-10-26T17:23:33.997" v="0" actId="47"/>
        <pc:sldMkLst>
          <pc:docMk/>
          <pc:sldMk cId="1176298931" sldId="260"/>
        </pc:sldMkLst>
      </pc:sldChg>
      <pc:sldChg chg="del">
        <pc:chgData name="Stringer, Omari" userId="72cc21e6-53e3-41e3-8f78-4e954f8d9f09" providerId="ADAL" clId="{5FCE85FB-1285-4565-B718-6847D6820693}" dt="2020-10-26T17:23:33.997" v="0" actId="47"/>
        <pc:sldMkLst>
          <pc:docMk/>
          <pc:sldMk cId="1077673117" sldId="261"/>
        </pc:sldMkLst>
      </pc:sldChg>
      <pc:sldChg chg="modSp add del mod">
        <pc:chgData name="Stringer, Omari" userId="72cc21e6-53e3-41e3-8f78-4e954f8d9f09" providerId="ADAL" clId="{5FCE85FB-1285-4565-B718-6847D6820693}" dt="2020-10-28T16:57:24.828" v="1089" actId="47"/>
        <pc:sldMkLst>
          <pc:docMk/>
          <pc:sldMk cId="3451689130" sldId="269"/>
        </pc:sldMkLst>
        <pc:picChg chg="mod">
          <ac:chgData name="Stringer, Omari" userId="72cc21e6-53e3-41e3-8f78-4e954f8d9f09" providerId="ADAL" clId="{5FCE85FB-1285-4565-B718-6847D6820693}" dt="2020-10-27T17:22:12.669" v="772" actId="1076"/>
          <ac:picMkLst>
            <pc:docMk/>
            <pc:sldMk cId="3451689130" sldId="269"/>
            <ac:picMk id="5" creationId="{09689431-C986-4001-8AD6-36CBB2E5E91A}"/>
          </ac:picMkLst>
        </pc:picChg>
      </pc:sldChg>
      <pc:sldChg chg="del">
        <pc:chgData name="Stringer, Omari" userId="72cc21e6-53e3-41e3-8f78-4e954f8d9f09" providerId="ADAL" clId="{5FCE85FB-1285-4565-B718-6847D6820693}" dt="2020-10-26T17:23:33.997" v="0" actId="47"/>
        <pc:sldMkLst>
          <pc:docMk/>
          <pc:sldMk cId="528878833" sldId="271"/>
        </pc:sldMkLst>
      </pc:sldChg>
      <pc:sldChg chg="addSp delSp modSp add del mod">
        <pc:chgData name="Stringer, Omari" userId="72cc21e6-53e3-41e3-8f78-4e954f8d9f09" providerId="ADAL" clId="{5FCE85FB-1285-4565-B718-6847D6820693}" dt="2020-10-28T16:57:24.828" v="1089" actId="47"/>
        <pc:sldMkLst>
          <pc:docMk/>
          <pc:sldMk cId="2746174325" sldId="272"/>
        </pc:sldMkLst>
        <pc:spChg chg="mod">
          <ac:chgData name="Stringer, Omari" userId="72cc21e6-53e3-41e3-8f78-4e954f8d9f09" providerId="ADAL" clId="{5FCE85FB-1285-4565-B718-6847D6820693}" dt="2020-10-27T17:20:45.423" v="759" actId="27636"/>
          <ac:spMkLst>
            <pc:docMk/>
            <pc:sldMk cId="2746174325" sldId="272"/>
            <ac:spMk id="3" creationId="{A82CB3AE-8732-4F5B-AADC-0BA1C32A1306}"/>
          </ac:spMkLst>
        </pc:spChg>
        <pc:picChg chg="add">
          <ac:chgData name="Stringer, Omari" userId="72cc21e6-53e3-41e3-8f78-4e954f8d9f09" providerId="ADAL" clId="{5FCE85FB-1285-4565-B718-6847D6820693}" dt="2020-10-27T17:23:54.407" v="782" actId="22"/>
          <ac:picMkLst>
            <pc:docMk/>
            <pc:sldMk cId="2746174325" sldId="272"/>
            <ac:picMk id="4" creationId="{8D3498A4-F411-4451-A785-5A748EE7401B}"/>
          </ac:picMkLst>
        </pc:picChg>
        <pc:picChg chg="del">
          <ac:chgData name="Stringer, Omari" userId="72cc21e6-53e3-41e3-8f78-4e954f8d9f09" providerId="ADAL" clId="{5FCE85FB-1285-4565-B718-6847D6820693}" dt="2020-10-27T17:23:53.801" v="781" actId="478"/>
          <ac:picMkLst>
            <pc:docMk/>
            <pc:sldMk cId="2746174325" sldId="272"/>
            <ac:picMk id="5" creationId="{639FC221-80A9-4E1F-B12D-CB0C716493DF}"/>
          </ac:picMkLst>
        </pc:picChg>
      </pc:sldChg>
      <pc:sldChg chg="del">
        <pc:chgData name="Stringer, Omari" userId="72cc21e6-53e3-41e3-8f78-4e954f8d9f09" providerId="ADAL" clId="{5FCE85FB-1285-4565-B718-6847D6820693}" dt="2020-10-26T17:23:33.997" v="0" actId="47"/>
        <pc:sldMkLst>
          <pc:docMk/>
          <pc:sldMk cId="3193005556" sldId="273"/>
        </pc:sldMkLst>
      </pc:sldChg>
      <pc:sldChg chg="modSp add del mod">
        <pc:chgData name="Stringer, Omari" userId="72cc21e6-53e3-41e3-8f78-4e954f8d9f09" providerId="ADAL" clId="{5FCE85FB-1285-4565-B718-6847D6820693}" dt="2020-10-28T16:57:24.828" v="1089" actId="47"/>
        <pc:sldMkLst>
          <pc:docMk/>
          <pc:sldMk cId="269224606" sldId="277"/>
        </pc:sldMkLst>
        <pc:picChg chg="mod">
          <ac:chgData name="Stringer, Omari" userId="72cc21e6-53e3-41e3-8f78-4e954f8d9f09" providerId="ADAL" clId="{5FCE85FB-1285-4565-B718-6847D6820693}" dt="2020-10-27T17:22:29.374" v="776" actId="1076"/>
          <ac:picMkLst>
            <pc:docMk/>
            <pc:sldMk cId="269224606" sldId="277"/>
            <ac:picMk id="5" creationId="{3FCCCBA7-6DD6-4E41-9779-828C1A72B2AB}"/>
          </ac:picMkLst>
        </pc:picChg>
      </pc:sldChg>
      <pc:sldChg chg="del">
        <pc:chgData name="Stringer, Omari" userId="72cc21e6-53e3-41e3-8f78-4e954f8d9f09" providerId="ADAL" clId="{5FCE85FB-1285-4565-B718-6847D6820693}" dt="2020-10-26T17:23:33.997" v="0" actId="47"/>
        <pc:sldMkLst>
          <pc:docMk/>
          <pc:sldMk cId="3292653591" sldId="278"/>
        </pc:sldMkLst>
      </pc:sldChg>
      <pc:sldChg chg="addSp delSp modSp add del mod">
        <pc:chgData name="Stringer, Omari" userId="72cc21e6-53e3-41e3-8f78-4e954f8d9f09" providerId="ADAL" clId="{5FCE85FB-1285-4565-B718-6847D6820693}" dt="2020-10-28T16:57:24.828" v="1089" actId="47"/>
        <pc:sldMkLst>
          <pc:docMk/>
          <pc:sldMk cId="276397240" sldId="279"/>
        </pc:sldMkLst>
        <pc:picChg chg="add">
          <ac:chgData name="Stringer, Omari" userId="72cc21e6-53e3-41e3-8f78-4e954f8d9f09" providerId="ADAL" clId="{5FCE85FB-1285-4565-B718-6847D6820693}" dt="2020-10-27T17:23:50.159" v="780" actId="22"/>
          <ac:picMkLst>
            <pc:docMk/>
            <pc:sldMk cId="276397240" sldId="279"/>
            <ac:picMk id="4" creationId="{3A99183B-D88C-4A46-BA2F-71329CE3DFFD}"/>
          </ac:picMkLst>
        </pc:picChg>
        <pc:picChg chg="del mod">
          <ac:chgData name="Stringer, Omari" userId="72cc21e6-53e3-41e3-8f78-4e954f8d9f09" providerId="ADAL" clId="{5FCE85FB-1285-4565-B718-6847D6820693}" dt="2020-10-27T17:23:49.833" v="779" actId="478"/>
          <ac:picMkLst>
            <pc:docMk/>
            <pc:sldMk cId="276397240" sldId="279"/>
            <ac:picMk id="5" creationId="{C60CF023-8B8F-4494-AE52-83E8442BC8FD}"/>
          </ac:picMkLst>
        </pc:picChg>
      </pc:sldChg>
      <pc:sldChg chg="addSp delSp add del mod">
        <pc:chgData name="Stringer, Omari" userId="72cc21e6-53e3-41e3-8f78-4e954f8d9f09" providerId="ADAL" clId="{5FCE85FB-1285-4565-B718-6847D6820693}" dt="2020-10-28T16:57:24.828" v="1089" actId="47"/>
        <pc:sldMkLst>
          <pc:docMk/>
          <pc:sldMk cId="2379029469" sldId="280"/>
        </pc:sldMkLst>
        <pc:picChg chg="add">
          <ac:chgData name="Stringer, Omari" userId="72cc21e6-53e3-41e3-8f78-4e954f8d9f09" providerId="ADAL" clId="{5FCE85FB-1285-4565-B718-6847D6820693}" dt="2020-10-27T17:23:59.097" v="783" actId="22"/>
          <ac:picMkLst>
            <pc:docMk/>
            <pc:sldMk cId="2379029469" sldId="280"/>
            <ac:picMk id="4" creationId="{CDCB2F4C-02C2-41A5-9DEB-08C5817416FE}"/>
          </ac:picMkLst>
        </pc:picChg>
        <pc:picChg chg="del">
          <ac:chgData name="Stringer, Omari" userId="72cc21e6-53e3-41e3-8f78-4e954f8d9f09" providerId="ADAL" clId="{5FCE85FB-1285-4565-B718-6847D6820693}" dt="2020-10-27T17:24:00.462" v="784" actId="478"/>
          <ac:picMkLst>
            <pc:docMk/>
            <pc:sldMk cId="2379029469" sldId="280"/>
            <ac:picMk id="5" creationId="{91F83D60-FC21-440E-B451-78C65126BA48}"/>
          </ac:picMkLst>
        </pc:picChg>
      </pc:sldChg>
      <pc:sldChg chg="addSp delSp modSp add del mod">
        <pc:chgData name="Stringer, Omari" userId="72cc21e6-53e3-41e3-8f78-4e954f8d9f09" providerId="ADAL" clId="{5FCE85FB-1285-4565-B718-6847D6820693}" dt="2020-10-28T16:57:24.828" v="1089" actId="47"/>
        <pc:sldMkLst>
          <pc:docMk/>
          <pc:sldMk cId="114240551" sldId="281"/>
        </pc:sldMkLst>
        <pc:spChg chg="mod">
          <ac:chgData name="Stringer, Omari" userId="72cc21e6-53e3-41e3-8f78-4e954f8d9f09" providerId="ADAL" clId="{5FCE85FB-1285-4565-B718-6847D6820693}" dt="2020-10-27T17:20:45.450" v="760" actId="27636"/>
          <ac:spMkLst>
            <pc:docMk/>
            <pc:sldMk cId="114240551" sldId="281"/>
            <ac:spMk id="2" creationId="{00000000-0000-0000-0000-000000000000}"/>
          </ac:spMkLst>
        </pc:spChg>
        <pc:picChg chg="add">
          <ac:chgData name="Stringer, Omari" userId="72cc21e6-53e3-41e3-8f78-4e954f8d9f09" providerId="ADAL" clId="{5FCE85FB-1285-4565-B718-6847D6820693}" dt="2020-10-27T17:24:06.552" v="786" actId="22"/>
          <ac:picMkLst>
            <pc:docMk/>
            <pc:sldMk cId="114240551" sldId="281"/>
            <ac:picMk id="4" creationId="{80D3346E-2044-4FA9-A9F3-4A695D4564A6}"/>
          </ac:picMkLst>
        </pc:picChg>
        <pc:picChg chg="del">
          <ac:chgData name="Stringer, Omari" userId="72cc21e6-53e3-41e3-8f78-4e954f8d9f09" providerId="ADAL" clId="{5FCE85FB-1285-4565-B718-6847D6820693}" dt="2020-10-27T17:24:06.267" v="785" actId="478"/>
          <ac:picMkLst>
            <pc:docMk/>
            <pc:sldMk cId="114240551" sldId="281"/>
            <ac:picMk id="5" creationId="{A0FB3DDC-58A9-4264-9C64-7C5BBEE761F5}"/>
          </ac:picMkLst>
        </pc:picChg>
      </pc:sldChg>
      <pc:sldChg chg="del">
        <pc:chgData name="Stringer, Omari" userId="72cc21e6-53e3-41e3-8f78-4e954f8d9f09" providerId="ADAL" clId="{5FCE85FB-1285-4565-B718-6847D6820693}" dt="2020-10-26T17:23:33.997" v="0" actId="47"/>
        <pc:sldMkLst>
          <pc:docMk/>
          <pc:sldMk cId="2265083346" sldId="281"/>
        </pc:sldMkLst>
      </pc:sldChg>
      <pc:sldChg chg="addSp delSp add del mod setBg delDesignElem">
        <pc:chgData name="Stringer, Omari" userId="72cc21e6-53e3-41e3-8f78-4e954f8d9f09" providerId="ADAL" clId="{5FCE85FB-1285-4565-B718-6847D6820693}" dt="2020-10-28T16:57:24.828" v="1089" actId="47"/>
        <pc:sldMkLst>
          <pc:docMk/>
          <pc:sldMk cId="666372174" sldId="282"/>
        </pc:sldMkLst>
        <pc:spChg chg="add del">
          <ac:chgData name="Stringer, Omari" userId="72cc21e6-53e3-41e3-8f78-4e954f8d9f09" providerId="ADAL" clId="{5FCE85FB-1285-4565-B718-6847D6820693}" dt="2020-10-27T17:20:45.159" v="757"/>
          <ac:spMkLst>
            <pc:docMk/>
            <pc:sldMk cId="666372174" sldId="282"/>
            <ac:spMk id="65" creationId="{8F7AFB9A-7364-478C-B48B-8523CDD9AE8D}"/>
          </ac:spMkLst>
        </pc:spChg>
        <pc:spChg chg="add del">
          <ac:chgData name="Stringer, Omari" userId="72cc21e6-53e3-41e3-8f78-4e954f8d9f09" providerId="ADAL" clId="{5FCE85FB-1285-4565-B718-6847D6820693}" dt="2020-10-27T17:20:45.159" v="757"/>
          <ac:spMkLst>
            <pc:docMk/>
            <pc:sldMk cId="666372174" sldId="282"/>
            <ac:spMk id="67" creationId="{36678033-86B6-40E6-BE90-78D8ED4E3A31}"/>
          </ac:spMkLst>
        </pc:spChg>
        <pc:spChg chg="add del">
          <ac:chgData name="Stringer, Omari" userId="72cc21e6-53e3-41e3-8f78-4e954f8d9f09" providerId="ADAL" clId="{5FCE85FB-1285-4565-B718-6847D6820693}" dt="2020-10-27T17:20:45.159" v="757"/>
          <ac:spMkLst>
            <pc:docMk/>
            <pc:sldMk cId="666372174" sldId="282"/>
            <ac:spMk id="69" creationId="{D2542E1A-076E-4A34-BB67-2BF961754E0C}"/>
          </ac:spMkLst>
        </pc:spChg>
        <pc:spChg chg="add del">
          <ac:chgData name="Stringer, Omari" userId="72cc21e6-53e3-41e3-8f78-4e954f8d9f09" providerId="ADAL" clId="{5FCE85FB-1285-4565-B718-6847D6820693}" dt="2020-10-27T17:20:45.159" v="757"/>
          <ac:spMkLst>
            <pc:docMk/>
            <pc:sldMk cId="666372174" sldId="282"/>
            <ac:spMk id="71" creationId="{75C56826-D4E5-42ED-8529-079651CB3005}"/>
          </ac:spMkLst>
        </pc:spChg>
        <pc:spChg chg="add del">
          <ac:chgData name="Stringer, Omari" userId="72cc21e6-53e3-41e3-8f78-4e954f8d9f09" providerId="ADAL" clId="{5FCE85FB-1285-4565-B718-6847D6820693}" dt="2020-10-27T17:20:45.159" v="757"/>
          <ac:spMkLst>
            <pc:docMk/>
            <pc:sldMk cId="666372174" sldId="282"/>
            <ac:spMk id="73" creationId="{82095FCE-EF05-4443-B97A-85DEE3A5CA17}"/>
          </ac:spMkLst>
        </pc:spChg>
        <pc:picChg chg="add">
          <ac:chgData name="Stringer, Omari" userId="72cc21e6-53e3-41e3-8f78-4e954f8d9f09" providerId="ADAL" clId="{5FCE85FB-1285-4565-B718-6847D6820693}" dt="2020-10-27T17:24:09.057" v="787" actId="22"/>
          <ac:picMkLst>
            <pc:docMk/>
            <pc:sldMk cId="666372174" sldId="282"/>
            <ac:picMk id="4" creationId="{B78B6441-B53C-4C3A-8A2D-F6FCFA91D7EA}"/>
          </ac:picMkLst>
        </pc:picChg>
      </pc:sldChg>
      <pc:sldChg chg="del">
        <pc:chgData name="Stringer, Omari" userId="72cc21e6-53e3-41e3-8f78-4e954f8d9f09" providerId="ADAL" clId="{5FCE85FB-1285-4565-B718-6847D6820693}" dt="2020-10-26T17:23:33.997" v="0" actId="47"/>
        <pc:sldMkLst>
          <pc:docMk/>
          <pc:sldMk cId="2858604173" sldId="282"/>
        </pc:sldMkLst>
      </pc:sldChg>
      <pc:sldChg chg="addSp delSp modSp add del mod">
        <pc:chgData name="Stringer, Omari" userId="72cc21e6-53e3-41e3-8f78-4e954f8d9f09" providerId="ADAL" clId="{5FCE85FB-1285-4565-B718-6847D6820693}" dt="2020-10-28T16:57:24.828" v="1089" actId="47"/>
        <pc:sldMkLst>
          <pc:docMk/>
          <pc:sldMk cId="389898120" sldId="283"/>
        </pc:sldMkLst>
        <pc:spChg chg="mod">
          <ac:chgData name="Stringer, Omari" userId="72cc21e6-53e3-41e3-8f78-4e954f8d9f09" providerId="ADAL" clId="{5FCE85FB-1285-4565-B718-6847D6820693}" dt="2020-10-27T17:20:45.491" v="761" actId="27636"/>
          <ac:spMkLst>
            <pc:docMk/>
            <pc:sldMk cId="389898120" sldId="283"/>
            <ac:spMk id="3" creationId="{A82CB3AE-8732-4F5B-AADC-0BA1C32A1306}"/>
          </ac:spMkLst>
        </pc:spChg>
        <pc:picChg chg="add">
          <ac:chgData name="Stringer, Omari" userId="72cc21e6-53e3-41e3-8f78-4e954f8d9f09" providerId="ADAL" clId="{5FCE85FB-1285-4565-B718-6847D6820693}" dt="2020-10-27T17:24:14.196" v="789" actId="22"/>
          <ac:picMkLst>
            <pc:docMk/>
            <pc:sldMk cId="389898120" sldId="283"/>
            <ac:picMk id="4" creationId="{9BC5F982-E06A-4264-A1A6-1456A0D60E1B}"/>
          </ac:picMkLst>
        </pc:picChg>
        <pc:picChg chg="del">
          <ac:chgData name="Stringer, Omari" userId="72cc21e6-53e3-41e3-8f78-4e954f8d9f09" providerId="ADAL" clId="{5FCE85FB-1285-4565-B718-6847D6820693}" dt="2020-10-27T17:24:13.912" v="788" actId="478"/>
          <ac:picMkLst>
            <pc:docMk/>
            <pc:sldMk cId="389898120" sldId="283"/>
            <ac:picMk id="5" creationId="{A5C83149-BD22-4295-932E-D8A3392E0488}"/>
          </ac:picMkLst>
        </pc:picChg>
      </pc:sldChg>
      <pc:sldChg chg="del">
        <pc:chgData name="Stringer, Omari" userId="72cc21e6-53e3-41e3-8f78-4e954f8d9f09" providerId="ADAL" clId="{5FCE85FB-1285-4565-B718-6847D6820693}" dt="2020-10-26T17:23:33.997" v="0" actId="47"/>
        <pc:sldMkLst>
          <pc:docMk/>
          <pc:sldMk cId="451281331" sldId="283"/>
        </pc:sldMkLst>
      </pc:sldChg>
      <pc:sldChg chg="addSp delSp add del mod">
        <pc:chgData name="Stringer, Omari" userId="72cc21e6-53e3-41e3-8f78-4e954f8d9f09" providerId="ADAL" clId="{5FCE85FB-1285-4565-B718-6847D6820693}" dt="2020-10-28T16:57:24.828" v="1089" actId="47"/>
        <pc:sldMkLst>
          <pc:docMk/>
          <pc:sldMk cId="3054100862" sldId="284"/>
        </pc:sldMkLst>
        <pc:picChg chg="add">
          <ac:chgData name="Stringer, Omari" userId="72cc21e6-53e3-41e3-8f78-4e954f8d9f09" providerId="ADAL" clId="{5FCE85FB-1285-4565-B718-6847D6820693}" dt="2020-10-27T17:24:17.278" v="791" actId="22"/>
          <ac:picMkLst>
            <pc:docMk/>
            <pc:sldMk cId="3054100862" sldId="284"/>
            <ac:picMk id="4" creationId="{B0C459DA-C491-4F2F-BAFA-1B4C3D2A1ED6}"/>
          </ac:picMkLst>
        </pc:picChg>
        <pc:picChg chg="del">
          <ac:chgData name="Stringer, Omari" userId="72cc21e6-53e3-41e3-8f78-4e954f8d9f09" providerId="ADAL" clId="{5FCE85FB-1285-4565-B718-6847D6820693}" dt="2020-10-27T17:24:17.002" v="790" actId="478"/>
          <ac:picMkLst>
            <pc:docMk/>
            <pc:sldMk cId="3054100862" sldId="284"/>
            <ac:picMk id="5" creationId="{70B550FC-25FE-430B-84C7-487D80EF400D}"/>
          </ac:picMkLst>
        </pc:picChg>
      </pc:sldChg>
      <pc:sldChg chg="del">
        <pc:chgData name="Stringer, Omari" userId="72cc21e6-53e3-41e3-8f78-4e954f8d9f09" providerId="ADAL" clId="{5FCE85FB-1285-4565-B718-6847D6820693}" dt="2020-10-26T17:23:33.997" v="0" actId="47"/>
        <pc:sldMkLst>
          <pc:docMk/>
          <pc:sldMk cId="3192581980" sldId="284"/>
        </pc:sldMkLst>
      </pc:sldChg>
      <pc:sldChg chg="del">
        <pc:chgData name="Stringer, Omari" userId="72cc21e6-53e3-41e3-8f78-4e954f8d9f09" providerId="ADAL" clId="{5FCE85FB-1285-4565-B718-6847D6820693}" dt="2020-10-26T17:23:33.997" v="0" actId="47"/>
        <pc:sldMkLst>
          <pc:docMk/>
          <pc:sldMk cId="1753733260" sldId="285"/>
        </pc:sldMkLst>
      </pc:sldChg>
      <pc:sldChg chg="addSp delSp modSp add del mod">
        <pc:chgData name="Stringer, Omari" userId="72cc21e6-53e3-41e3-8f78-4e954f8d9f09" providerId="ADAL" clId="{5FCE85FB-1285-4565-B718-6847D6820693}" dt="2020-10-28T16:57:24.828" v="1089" actId="47"/>
        <pc:sldMkLst>
          <pc:docMk/>
          <pc:sldMk cId="2501047527" sldId="285"/>
        </pc:sldMkLst>
        <pc:spChg chg="mod">
          <ac:chgData name="Stringer, Omari" userId="72cc21e6-53e3-41e3-8f78-4e954f8d9f09" providerId="ADAL" clId="{5FCE85FB-1285-4565-B718-6847D6820693}" dt="2020-10-27T17:20:45.538" v="762" actId="27636"/>
          <ac:spMkLst>
            <pc:docMk/>
            <pc:sldMk cId="2501047527" sldId="285"/>
            <ac:spMk id="3" creationId="{00000000-0000-0000-0000-000000000000}"/>
          </ac:spMkLst>
        </pc:spChg>
        <pc:picChg chg="add">
          <ac:chgData name="Stringer, Omari" userId="72cc21e6-53e3-41e3-8f78-4e954f8d9f09" providerId="ADAL" clId="{5FCE85FB-1285-4565-B718-6847D6820693}" dt="2020-10-27T17:24:20.925" v="793" actId="22"/>
          <ac:picMkLst>
            <pc:docMk/>
            <pc:sldMk cId="2501047527" sldId="285"/>
            <ac:picMk id="4" creationId="{C5A26194-A790-47A6-A624-94177B41C157}"/>
          </ac:picMkLst>
        </pc:picChg>
        <pc:picChg chg="del">
          <ac:chgData name="Stringer, Omari" userId="72cc21e6-53e3-41e3-8f78-4e954f8d9f09" providerId="ADAL" clId="{5FCE85FB-1285-4565-B718-6847D6820693}" dt="2020-10-27T17:24:20.664" v="792" actId="478"/>
          <ac:picMkLst>
            <pc:docMk/>
            <pc:sldMk cId="2501047527" sldId="285"/>
            <ac:picMk id="5" creationId="{7AB37E3D-5A60-4D3D-94AB-3D47D5A93324}"/>
          </ac:picMkLst>
        </pc:picChg>
      </pc:sldChg>
      <pc:sldChg chg="del">
        <pc:chgData name="Stringer, Omari" userId="72cc21e6-53e3-41e3-8f78-4e954f8d9f09" providerId="ADAL" clId="{5FCE85FB-1285-4565-B718-6847D6820693}" dt="2020-10-26T17:23:33.997" v="0" actId="47"/>
        <pc:sldMkLst>
          <pc:docMk/>
          <pc:sldMk cId="2668509158" sldId="286"/>
        </pc:sldMkLst>
      </pc:sldChg>
      <pc:sldChg chg="addSp delSp add del mod setBg delDesignElem">
        <pc:chgData name="Stringer, Omari" userId="72cc21e6-53e3-41e3-8f78-4e954f8d9f09" providerId="ADAL" clId="{5FCE85FB-1285-4565-B718-6847D6820693}" dt="2020-10-28T16:57:24.828" v="1089" actId="47"/>
        <pc:sldMkLst>
          <pc:docMk/>
          <pc:sldMk cId="2868706252" sldId="286"/>
        </pc:sldMkLst>
        <pc:spChg chg="add del">
          <ac:chgData name="Stringer, Omari" userId="72cc21e6-53e3-41e3-8f78-4e954f8d9f09" providerId="ADAL" clId="{5FCE85FB-1285-4565-B718-6847D6820693}" dt="2020-10-27T17:20:45.159" v="757"/>
          <ac:spMkLst>
            <pc:docMk/>
            <pc:sldMk cId="2868706252" sldId="286"/>
            <ac:spMk id="65" creationId="{8F7AFB9A-7364-478C-B48B-8523CDD9AE8D}"/>
          </ac:spMkLst>
        </pc:spChg>
        <pc:spChg chg="add del">
          <ac:chgData name="Stringer, Omari" userId="72cc21e6-53e3-41e3-8f78-4e954f8d9f09" providerId="ADAL" clId="{5FCE85FB-1285-4565-B718-6847D6820693}" dt="2020-10-27T17:20:45.159" v="757"/>
          <ac:spMkLst>
            <pc:docMk/>
            <pc:sldMk cId="2868706252" sldId="286"/>
            <ac:spMk id="67" creationId="{36678033-86B6-40E6-BE90-78D8ED4E3A31}"/>
          </ac:spMkLst>
        </pc:spChg>
        <pc:spChg chg="add del">
          <ac:chgData name="Stringer, Omari" userId="72cc21e6-53e3-41e3-8f78-4e954f8d9f09" providerId="ADAL" clId="{5FCE85FB-1285-4565-B718-6847D6820693}" dt="2020-10-27T17:20:45.159" v="757"/>
          <ac:spMkLst>
            <pc:docMk/>
            <pc:sldMk cId="2868706252" sldId="286"/>
            <ac:spMk id="69" creationId="{D2542E1A-076E-4A34-BB67-2BF961754E0C}"/>
          </ac:spMkLst>
        </pc:spChg>
        <pc:spChg chg="add del">
          <ac:chgData name="Stringer, Omari" userId="72cc21e6-53e3-41e3-8f78-4e954f8d9f09" providerId="ADAL" clId="{5FCE85FB-1285-4565-B718-6847D6820693}" dt="2020-10-27T17:20:45.159" v="757"/>
          <ac:spMkLst>
            <pc:docMk/>
            <pc:sldMk cId="2868706252" sldId="286"/>
            <ac:spMk id="71" creationId="{75C56826-D4E5-42ED-8529-079651CB3005}"/>
          </ac:spMkLst>
        </pc:spChg>
        <pc:spChg chg="add del">
          <ac:chgData name="Stringer, Omari" userId="72cc21e6-53e3-41e3-8f78-4e954f8d9f09" providerId="ADAL" clId="{5FCE85FB-1285-4565-B718-6847D6820693}" dt="2020-10-27T17:20:45.159" v="757"/>
          <ac:spMkLst>
            <pc:docMk/>
            <pc:sldMk cId="2868706252" sldId="286"/>
            <ac:spMk id="73" creationId="{82095FCE-EF05-4443-B97A-85DEE3A5CA17}"/>
          </ac:spMkLst>
        </pc:spChg>
        <pc:picChg chg="add">
          <ac:chgData name="Stringer, Omari" userId="72cc21e6-53e3-41e3-8f78-4e954f8d9f09" providerId="ADAL" clId="{5FCE85FB-1285-4565-B718-6847D6820693}" dt="2020-10-27T17:24:24.312" v="794" actId="22"/>
          <ac:picMkLst>
            <pc:docMk/>
            <pc:sldMk cId="2868706252" sldId="286"/>
            <ac:picMk id="4" creationId="{807E894A-DBE0-404C-9B48-15525605E480}"/>
          </ac:picMkLst>
        </pc:picChg>
      </pc:sldChg>
      <pc:sldChg chg="addSp delSp add del mod">
        <pc:chgData name="Stringer, Omari" userId="72cc21e6-53e3-41e3-8f78-4e954f8d9f09" providerId="ADAL" clId="{5FCE85FB-1285-4565-B718-6847D6820693}" dt="2020-10-28T16:57:24.828" v="1089" actId="47"/>
        <pc:sldMkLst>
          <pc:docMk/>
          <pc:sldMk cId="2471266226" sldId="287"/>
        </pc:sldMkLst>
        <pc:picChg chg="add">
          <ac:chgData name="Stringer, Omari" userId="72cc21e6-53e3-41e3-8f78-4e954f8d9f09" providerId="ADAL" clId="{5FCE85FB-1285-4565-B718-6847D6820693}" dt="2020-10-27T17:24:28.450" v="796" actId="22"/>
          <ac:picMkLst>
            <pc:docMk/>
            <pc:sldMk cId="2471266226" sldId="287"/>
            <ac:picMk id="4" creationId="{3A572FD0-2892-469C-8055-55D3E34418D2}"/>
          </ac:picMkLst>
        </pc:picChg>
        <pc:picChg chg="del">
          <ac:chgData name="Stringer, Omari" userId="72cc21e6-53e3-41e3-8f78-4e954f8d9f09" providerId="ADAL" clId="{5FCE85FB-1285-4565-B718-6847D6820693}" dt="2020-10-27T17:24:28.249" v="795" actId="478"/>
          <ac:picMkLst>
            <pc:docMk/>
            <pc:sldMk cId="2471266226" sldId="287"/>
            <ac:picMk id="5" creationId="{9FDCB006-0338-436B-927B-F65CC7C1D1BE}"/>
          </ac:picMkLst>
        </pc:picChg>
      </pc:sldChg>
      <pc:sldChg chg="del">
        <pc:chgData name="Stringer, Omari" userId="72cc21e6-53e3-41e3-8f78-4e954f8d9f09" providerId="ADAL" clId="{5FCE85FB-1285-4565-B718-6847D6820693}" dt="2020-10-26T17:23:33.997" v="0" actId="47"/>
        <pc:sldMkLst>
          <pc:docMk/>
          <pc:sldMk cId="3183587674" sldId="287"/>
        </pc:sldMkLst>
      </pc:sldChg>
      <pc:sldChg chg="del">
        <pc:chgData name="Stringer, Omari" userId="72cc21e6-53e3-41e3-8f78-4e954f8d9f09" providerId="ADAL" clId="{5FCE85FB-1285-4565-B718-6847D6820693}" dt="2020-10-26T17:23:33.997" v="0" actId="47"/>
        <pc:sldMkLst>
          <pc:docMk/>
          <pc:sldMk cId="2217048999" sldId="288"/>
        </pc:sldMkLst>
      </pc:sldChg>
      <pc:sldChg chg="del">
        <pc:chgData name="Stringer, Omari" userId="72cc21e6-53e3-41e3-8f78-4e954f8d9f09" providerId="ADAL" clId="{5FCE85FB-1285-4565-B718-6847D6820693}" dt="2020-10-26T17:23:33.997" v="0" actId="47"/>
        <pc:sldMkLst>
          <pc:docMk/>
          <pc:sldMk cId="4151795239" sldId="289"/>
        </pc:sldMkLst>
      </pc:sldChg>
      <pc:sldChg chg="del">
        <pc:chgData name="Stringer, Omari" userId="72cc21e6-53e3-41e3-8f78-4e954f8d9f09" providerId="ADAL" clId="{5FCE85FB-1285-4565-B718-6847D6820693}" dt="2020-10-26T17:23:33.997" v="0" actId="47"/>
        <pc:sldMkLst>
          <pc:docMk/>
          <pc:sldMk cId="3329941376" sldId="290"/>
        </pc:sldMkLst>
      </pc:sldChg>
      <pc:sldChg chg="modSp del mod ord">
        <pc:chgData name="Stringer, Omari" userId="72cc21e6-53e3-41e3-8f78-4e954f8d9f09" providerId="ADAL" clId="{5FCE85FB-1285-4565-B718-6847D6820693}" dt="2020-10-28T18:16:37.516" v="1438" actId="47"/>
        <pc:sldMkLst>
          <pc:docMk/>
          <pc:sldMk cId="1286219227" sldId="316"/>
        </pc:sldMkLst>
        <pc:spChg chg="mod">
          <ac:chgData name="Stringer, Omari" userId="72cc21e6-53e3-41e3-8f78-4e954f8d9f09" providerId="ADAL" clId="{5FCE85FB-1285-4565-B718-6847D6820693}" dt="2020-10-26T17:26:57.500" v="247" actId="20577"/>
          <ac:spMkLst>
            <pc:docMk/>
            <pc:sldMk cId="1286219227" sldId="316"/>
            <ac:spMk id="4" creationId="{032FE243-7DB8-454A-8C27-A2DA9B2F047D}"/>
          </ac:spMkLst>
        </pc:spChg>
      </pc:sldChg>
      <pc:sldChg chg="ord">
        <pc:chgData name="Stringer, Omari" userId="72cc21e6-53e3-41e3-8f78-4e954f8d9f09" providerId="ADAL" clId="{5FCE85FB-1285-4565-B718-6847D6820693}" dt="2020-10-28T18:17:43.315" v="1442"/>
        <pc:sldMkLst>
          <pc:docMk/>
          <pc:sldMk cId="498302181" sldId="318"/>
        </pc:sldMkLst>
      </pc:sldChg>
      <pc:sldChg chg="modSp mod ord">
        <pc:chgData name="Stringer, Omari" userId="72cc21e6-53e3-41e3-8f78-4e954f8d9f09" providerId="ADAL" clId="{5FCE85FB-1285-4565-B718-6847D6820693}" dt="2020-10-28T18:17:36.718" v="1440"/>
        <pc:sldMkLst>
          <pc:docMk/>
          <pc:sldMk cId="2376081325" sldId="319"/>
        </pc:sldMkLst>
        <pc:spChg chg="mod">
          <ac:chgData name="Stringer, Omari" userId="72cc21e6-53e3-41e3-8f78-4e954f8d9f09" providerId="ADAL" clId="{5FCE85FB-1285-4565-B718-6847D6820693}" dt="2020-10-26T17:24:21.510" v="157" actId="20577"/>
          <ac:spMkLst>
            <pc:docMk/>
            <pc:sldMk cId="2376081325" sldId="319"/>
            <ac:spMk id="3" creationId="{9A85106F-B50B-4663-A923-7A0519C68AFF}"/>
          </ac:spMkLst>
        </pc:spChg>
      </pc:sldChg>
      <pc:sldChg chg="modSp mod">
        <pc:chgData name="Stringer, Omari" userId="72cc21e6-53e3-41e3-8f78-4e954f8d9f09" providerId="ADAL" clId="{5FCE85FB-1285-4565-B718-6847D6820693}" dt="2020-10-26T17:25:25.016" v="187" actId="20577"/>
        <pc:sldMkLst>
          <pc:docMk/>
          <pc:sldMk cId="262093460" sldId="320"/>
        </pc:sldMkLst>
        <pc:spChg chg="mod">
          <ac:chgData name="Stringer, Omari" userId="72cc21e6-53e3-41e3-8f78-4e954f8d9f09" providerId="ADAL" clId="{5FCE85FB-1285-4565-B718-6847D6820693}" dt="2020-10-26T17:25:25.016" v="187" actId="20577"/>
          <ac:spMkLst>
            <pc:docMk/>
            <pc:sldMk cId="262093460" sldId="320"/>
            <ac:spMk id="3" creationId="{9A85106F-B50B-4663-A923-7A0519C68AFF}"/>
          </ac:spMkLst>
        </pc:spChg>
      </pc:sldChg>
      <pc:sldChg chg="modSp mod ord">
        <pc:chgData name="Stringer, Omari" userId="72cc21e6-53e3-41e3-8f78-4e954f8d9f09" providerId="ADAL" clId="{5FCE85FB-1285-4565-B718-6847D6820693}" dt="2020-10-28T18:27:05.219" v="1452" actId="20577"/>
        <pc:sldMkLst>
          <pc:docMk/>
          <pc:sldMk cId="2344268169" sldId="321"/>
        </pc:sldMkLst>
        <pc:spChg chg="mod">
          <ac:chgData name="Stringer, Omari" userId="72cc21e6-53e3-41e3-8f78-4e954f8d9f09" providerId="ADAL" clId="{5FCE85FB-1285-4565-B718-6847D6820693}" dt="2020-10-28T18:27:05.219" v="1452" actId="20577"/>
          <ac:spMkLst>
            <pc:docMk/>
            <pc:sldMk cId="2344268169" sldId="321"/>
            <ac:spMk id="3" creationId="{8D7D347A-045A-4BC2-ABC8-EC4AA95184D4}"/>
          </ac:spMkLst>
        </pc:spChg>
      </pc:sldChg>
      <pc:sldChg chg="del">
        <pc:chgData name="Stringer, Omari" userId="72cc21e6-53e3-41e3-8f78-4e954f8d9f09" providerId="ADAL" clId="{5FCE85FB-1285-4565-B718-6847D6820693}" dt="2020-10-26T17:23:33.997" v="0" actId="47"/>
        <pc:sldMkLst>
          <pc:docMk/>
          <pc:sldMk cId="1020873353" sldId="324"/>
        </pc:sldMkLst>
      </pc:sldChg>
      <pc:sldChg chg="del">
        <pc:chgData name="Stringer, Omari" userId="72cc21e6-53e3-41e3-8f78-4e954f8d9f09" providerId="ADAL" clId="{5FCE85FB-1285-4565-B718-6847D6820693}" dt="2020-10-26T17:23:33.997" v="0" actId="47"/>
        <pc:sldMkLst>
          <pc:docMk/>
          <pc:sldMk cId="1986683846" sldId="325"/>
        </pc:sldMkLst>
      </pc:sldChg>
      <pc:sldChg chg="modSp mod">
        <pc:chgData name="Stringer, Omari" userId="72cc21e6-53e3-41e3-8f78-4e954f8d9f09" providerId="ADAL" clId="{5FCE85FB-1285-4565-B718-6847D6820693}" dt="2020-10-28T16:58:00.456" v="1218" actId="20577"/>
        <pc:sldMkLst>
          <pc:docMk/>
          <pc:sldMk cId="3751427860" sldId="326"/>
        </pc:sldMkLst>
        <pc:spChg chg="mod">
          <ac:chgData name="Stringer, Omari" userId="72cc21e6-53e3-41e3-8f78-4e954f8d9f09" providerId="ADAL" clId="{5FCE85FB-1285-4565-B718-6847D6820693}" dt="2020-10-28T16:58:00.456" v="1218" actId="20577"/>
          <ac:spMkLst>
            <pc:docMk/>
            <pc:sldMk cId="3751427860" sldId="326"/>
            <ac:spMk id="5" creationId="{C30F0F3C-D711-46CA-9ED1-720D5E30D46F}"/>
          </ac:spMkLst>
        </pc:spChg>
      </pc:sldChg>
      <pc:sldChg chg="del">
        <pc:chgData name="Stringer, Omari" userId="72cc21e6-53e3-41e3-8f78-4e954f8d9f09" providerId="ADAL" clId="{5FCE85FB-1285-4565-B718-6847D6820693}" dt="2020-10-26T17:23:33.997" v="0" actId="47"/>
        <pc:sldMkLst>
          <pc:docMk/>
          <pc:sldMk cId="753082266" sldId="327"/>
        </pc:sldMkLst>
      </pc:sldChg>
      <pc:sldChg chg="modSp new mod">
        <pc:chgData name="Stringer, Omari" userId="72cc21e6-53e3-41e3-8f78-4e954f8d9f09" providerId="ADAL" clId="{5FCE85FB-1285-4565-B718-6847D6820693}" dt="2020-10-26T17:26:48.179" v="233" actId="20577"/>
        <pc:sldMkLst>
          <pc:docMk/>
          <pc:sldMk cId="2155616554" sldId="327"/>
        </pc:sldMkLst>
        <pc:spChg chg="mod">
          <ac:chgData name="Stringer, Omari" userId="72cc21e6-53e3-41e3-8f78-4e954f8d9f09" providerId="ADAL" clId="{5FCE85FB-1285-4565-B718-6847D6820693}" dt="2020-10-26T17:26:40.976" v="212" actId="20577"/>
          <ac:spMkLst>
            <pc:docMk/>
            <pc:sldMk cId="2155616554" sldId="327"/>
            <ac:spMk id="2" creationId="{890BA438-7661-4A9B-8FCF-7055D3FB3CA8}"/>
          </ac:spMkLst>
        </pc:spChg>
        <pc:spChg chg="mod">
          <ac:chgData name="Stringer, Omari" userId="72cc21e6-53e3-41e3-8f78-4e954f8d9f09" providerId="ADAL" clId="{5FCE85FB-1285-4565-B718-6847D6820693}" dt="2020-10-26T17:26:48.179" v="233" actId="20577"/>
          <ac:spMkLst>
            <pc:docMk/>
            <pc:sldMk cId="2155616554" sldId="327"/>
            <ac:spMk id="3" creationId="{D74D5D55-383D-4DDD-BB6A-9DA3E8B6B55F}"/>
          </ac:spMkLst>
        </pc:spChg>
      </pc:sldChg>
      <pc:sldChg chg="del">
        <pc:chgData name="Stringer, Omari" userId="72cc21e6-53e3-41e3-8f78-4e954f8d9f09" providerId="ADAL" clId="{5FCE85FB-1285-4565-B718-6847D6820693}" dt="2020-10-26T17:26:34.119" v="198" actId="2696"/>
        <pc:sldMkLst>
          <pc:docMk/>
          <pc:sldMk cId="718789435" sldId="328"/>
        </pc:sldMkLst>
      </pc:sldChg>
      <pc:sldChg chg="new del ord">
        <pc:chgData name="Stringer, Omari" userId="72cc21e6-53e3-41e3-8f78-4e954f8d9f09" providerId="ADAL" clId="{5FCE85FB-1285-4565-B718-6847D6820693}" dt="2020-10-26T17:28:31.575" v="253" actId="47"/>
        <pc:sldMkLst>
          <pc:docMk/>
          <pc:sldMk cId="1605089659" sldId="328"/>
        </pc:sldMkLst>
      </pc:sldChg>
      <pc:sldChg chg="new del">
        <pc:chgData name="Stringer, Omari" userId="72cc21e6-53e3-41e3-8f78-4e954f8d9f09" providerId="ADAL" clId="{5FCE85FB-1285-4565-B718-6847D6820693}" dt="2020-10-26T17:28:41.507" v="255" actId="2696"/>
        <pc:sldMkLst>
          <pc:docMk/>
          <pc:sldMk cId="1749602555" sldId="328"/>
        </pc:sldMkLst>
      </pc:sldChg>
      <pc:sldChg chg="new del">
        <pc:chgData name="Stringer, Omari" userId="72cc21e6-53e3-41e3-8f78-4e954f8d9f09" providerId="ADAL" clId="{5FCE85FB-1285-4565-B718-6847D6820693}" dt="2020-10-26T17:27:29.603" v="249" actId="47"/>
        <pc:sldMkLst>
          <pc:docMk/>
          <pc:sldMk cId="2939885309" sldId="328"/>
        </pc:sldMkLst>
      </pc:sldChg>
      <pc:sldChg chg="modSp new mod ord">
        <pc:chgData name="Stringer, Omari" userId="72cc21e6-53e3-41e3-8f78-4e954f8d9f09" providerId="ADAL" clId="{5FCE85FB-1285-4565-B718-6847D6820693}" dt="2020-10-26T17:29:35.613" v="400" actId="20577"/>
        <pc:sldMkLst>
          <pc:docMk/>
          <pc:sldMk cId="3613676983" sldId="328"/>
        </pc:sldMkLst>
        <pc:spChg chg="mod">
          <ac:chgData name="Stringer, Omari" userId="72cc21e6-53e3-41e3-8f78-4e954f8d9f09" providerId="ADAL" clId="{5FCE85FB-1285-4565-B718-6847D6820693}" dt="2020-10-26T17:28:50.023" v="284" actId="20577"/>
          <ac:spMkLst>
            <pc:docMk/>
            <pc:sldMk cId="3613676983" sldId="328"/>
            <ac:spMk id="2" creationId="{D228F8CF-D626-4D40-BE0F-7422CC8749EF}"/>
          </ac:spMkLst>
        </pc:spChg>
        <pc:spChg chg="mod">
          <ac:chgData name="Stringer, Omari" userId="72cc21e6-53e3-41e3-8f78-4e954f8d9f09" providerId="ADAL" clId="{5FCE85FB-1285-4565-B718-6847D6820693}" dt="2020-10-26T17:29:35.613" v="400" actId="20577"/>
          <ac:spMkLst>
            <pc:docMk/>
            <pc:sldMk cId="3613676983" sldId="328"/>
            <ac:spMk id="3" creationId="{E9AAC7E8-6DD8-4C99-8E1C-C1B8E8F9A260}"/>
          </ac:spMkLst>
        </pc:spChg>
      </pc:sldChg>
      <pc:sldChg chg="modSp new del mod">
        <pc:chgData name="Stringer, Omari" userId="72cc21e6-53e3-41e3-8f78-4e954f8d9f09" providerId="ADAL" clId="{5FCE85FB-1285-4565-B718-6847D6820693}" dt="2020-10-27T17:21:01.666" v="763" actId="47"/>
        <pc:sldMkLst>
          <pc:docMk/>
          <pc:sldMk cId="2713339217" sldId="329"/>
        </pc:sldMkLst>
        <pc:spChg chg="mod">
          <ac:chgData name="Stringer, Omari" userId="72cc21e6-53e3-41e3-8f78-4e954f8d9f09" providerId="ADAL" clId="{5FCE85FB-1285-4565-B718-6847D6820693}" dt="2020-10-26T17:54:08.913" v="421" actId="20577"/>
          <ac:spMkLst>
            <pc:docMk/>
            <pc:sldMk cId="2713339217" sldId="329"/>
            <ac:spMk id="2" creationId="{BF22BE81-FAFA-43EE-883A-B6AB677163D8}"/>
          </ac:spMkLst>
        </pc:spChg>
        <pc:spChg chg="mod">
          <ac:chgData name="Stringer, Omari" userId="72cc21e6-53e3-41e3-8f78-4e954f8d9f09" providerId="ADAL" clId="{5FCE85FB-1285-4565-B718-6847D6820693}" dt="2020-10-26T17:54:15.847" v="458" actId="20577"/>
          <ac:spMkLst>
            <pc:docMk/>
            <pc:sldMk cId="2713339217" sldId="329"/>
            <ac:spMk id="3" creationId="{980CF615-34C2-45AB-A60C-4EDD1211F712}"/>
          </ac:spMkLst>
        </pc:spChg>
      </pc:sldChg>
      <pc:sldChg chg="modSp new del mod ord">
        <pc:chgData name="Stringer, Omari" userId="72cc21e6-53e3-41e3-8f78-4e954f8d9f09" providerId="ADAL" clId="{5FCE85FB-1285-4565-B718-6847D6820693}" dt="2020-10-28T18:19:51.392" v="1447" actId="47"/>
        <pc:sldMkLst>
          <pc:docMk/>
          <pc:sldMk cId="2852744882" sldId="330"/>
        </pc:sldMkLst>
        <pc:spChg chg="mod">
          <ac:chgData name="Stringer, Omari" userId="72cc21e6-53e3-41e3-8f78-4e954f8d9f09" providerId="ADAL" clId="{5FCE85FB-1285-4565-B718-6847D6820693}" dt="2020-10-26T18:13:47.395" v="479" actId="20577"/>
          <ac:spMkLst>
            <pc:docMk/>
            <pc:sldMk cId="2852744882" sldId="330"/>
            <ac:spMk id="2" creationId="{43207664-BFFD-484C-B715-C97155389450}"/>
          </ac:spMkLst>
        </pc:spChg>
        <pc:spChg chg="mod">
          <ac:chgData name="Stringer, Omari" userId="72cc21e6-53e3-41e3-8f78-4e954f8d9f09" providerId="ADAL" clId="{5FCE85FB-1285-4565-B718-6847D6820693}" dt="2020-10-26T18:24:22.511" v="580" actId="6549"/>
          <ac:spMkLst>
            <pc:docMk/>
            <pc:sldMk cId="2852744882" sldId="330"/>
            <ac:spMk id="3" creationId="{5F3AB47A-2B42-4660-88A1-ED97D89F4E34}"/>
          </ac:spMkLst>
        </pc:spChg>
      </pc:sldChg>
      <pc:sldChg chg="addSp delSp modSp new mod ord">
        <pc:chgData name="Stringer, Omari" userId="72cc21e6-53e3-41e3-8f78-4e954f8d9f09" providerId="ADAL" clId="{5FCE85FB-1285-4565-B718-6847D6820693}" dt="2020-10-26T22:24:16.282" v="747" actId="313"/>
        <pc:sldMkLst>
          <pc:docMk/>
          <pc:sldMk cId="3900115220" sldId="331"/>
        </pc:sldMkLst>
        <pc:spChg chg="mod">
          <ac:chgData name="Stringer, Omari" userId="72cc21e6-53e3-41e3-8f78-4e954f8d9f09" providerId="ADAL" clId="{5FCE85FB-1285-4565-B718-6847D6820693}" dt="2020-10-26T18:33:43.318" v="600" actId="20577"/>
          <ac:spMkLst>
            <pc:docMk/>
            <pc:sldMk cId="3900115220" sldId="331"/>
            <ac:spMk id="2" creationId="{10C6FE92-F1CC-499E-AED4-BE980AEB7F26}"/>
          </ac:spMkLst>
        </pc:spChg>
        <pc:spChg chg="add del mod">
          <ac:chgData name="Stringer, Omari" userId="72cc21e6-53e3-41e3-8f78-4e954f8d9f09" providerId="ADAL" clId="{5FCE85FB-1285-4565-B718-6847D6820693}" dt="2020-10-26T22:24:16.282" v="747" actId="313"/>
          <ac:spMkLst>
            <pc:docMk/>
            <pc:sldMk cId="3900115220" sldId="331"/>
            <ac:spMk id="3" creationId="{178EB59E-ED4E-40A3-9B74-6911FCE09F8B}"/>
          </ac:spMkLst>
        </pc:spChg>
        <pc:spChg chg="add del mod">
          <ac:chgData name="Stringer, Omari" userId="72cc21e6-53e3-41e3-8f78-4e954f8d9f09" providerId="ADAL" clId="{5FCE85FB-1285-4565-B718-6847D6820693}" dt="2020-10-26T22:20:07.674" v="608"/>
          <ac:spMkLst>
            <pc:docMk/>
            <pc:sldMk cId="3900115220" sldId="331"/>
            <ac:spMk id="5" creationId="{94038359-07F5-4765-89D0-50C5A488884E}"/>
          </ac:spMkLst>
        </pc:spChg>
        <pc:graphicFrameChg chg="add del mod">
          <ac:chgData name="Stringer, Omari" userId="72cc21e6-53e3-41e3-8f78-4e954f8d9f09" providerId="ADAL" clId="{5FCE85FB-1285-4565-B718-6847D6820693}" dt="2020-10-26T22:20:07.674" v="608"/>
          <ac:graphicFrameMkLst>
            <pc:docMk/>
            <pc:sldMk cId="3900115220" sldId="331"/>
            <ac:graphicFrameMk id="4" creationId="{2289C9B4-87E8-4D86-AB52-32A3A06CE968}"/>
          </ac:graphicFrameMkLst>
        </pc:graphicFrameChg>
      </pc:sldChg>
      <pc:sldChg chg="addSp delSp modSp new mod">
        <pc:chgData name="Stringer, Omari" userId="72cc21e6-53e3-41e3-8f78-4e954f8d9f09" providerId="ADAL" clId="{5FCE85FB-1285-4565-B718-6847D6820693}" dt="2020-10-27T17:39:09.645" v="1034" actId="1076"/>
        <pc:sldMkLst>
          <pc:docMk/>
          <pc:sldMk cId="2057364442" sldId="332"/>
        </pc:sldMkLst>
        <pc:spChg chg="mod">
          <ac:chgData name="Stringer, Omari" userId="72cc21e6-53e3-41e3-8f78-4e954f8d9f09" providerId="ADAL" clId="{5FCE85FB-1285-4565-B718-6847D6820693}" dt="2020-10-26T22:21:29.680" v="649" actId="1076"/>
          <ac:spMkLst>
            <pc:docMk/>
            <pc:sldMk cId="2057364442" sldId="332"/>
            <ac:spMk id="2" creationId="{570FAF37-695A-4D15-B951-40106793808F}"/>
          </ac:spMkLst>
        </pc:spChg>
        <pc:spChg chg="del">
          <ac:chgData name="Stringer, Omari" userId="72cc21e6-53e3-41e3-8f78-4e954f8d9f09" providerId="ADAL" clId="{5FCE85FB-1285-4565-B718-6847D6820693}" dt="2020-10-26T22:20:58.656" v="641" actId="478"/>
          <ac:spMkLst>
            <pc:docMk/>
            <pc:sldMk cId="2057364442" sldId="332"/>
            <ac:spMk id="3" creationId="{9417C931-264F-46A9-8AD0-BB6FFD3241A4}"/>
          </ac:spMkLst>
        </pc:spChg>
        <pc:spChg chg="add mod">
          <ac:chgData name="Stringer, Omari" userId="72cc21e6-53e3-41e3-8f78-4e954f8d9f09" providerId="ADAL" clId="{5FCE85FB-1285-4565-B718-6847D6820693}" dt="2020-10-26T22:22:44.456" v="668" actId="164"/>
          <ac:spMkLst>
            <pc:docMk/>
            <pc:sldMk cId="2057364442" sldId="332"/>
            <ac:spMk id="6" creationId="{3E4C0419-D058-4D0A-804A-B1F2B2299393}"/>
          </ac:spMkLst>
        </pc:spChg>
        <pc:spChg chg="add mod">
          <ac:chgData name="Stringer, Omari" userId="72cc21e6-53e3-41e3-8f78-4e954f8d9f09" providerId="ADAL" clId="{5FCE85FB-1285-4565-B718-6847D6820693}" dt="2020-10-26T22:23:36.707" v="684" actId="164"/>
          <ac:spMkLst>
            <pc:docMk/>
            <pc:sldMk cId="2057364442" sldId="332"/>
            <ac:spMk id="9" creationId="{8637F63B-FD14-4047-90FD-F8C73BE62889}"/>
          </ac:spMkLst>
        </pc:spChg>
        <pc:spChg chg="add del mod topLvl">
          <ac:chgData name="Stringer, Omari" userId="72cc21e6-53e3-41e3-8f78-4e954f8d9f09" providerId="ADAL" clId="{5FCE85FB-1285-4565-B718-6847D6820693}" dt="2020-10-27T17:38:11.897" v="1023" actId="478"/>
          <ac:spMkLst>
            <pc:docMk/>
            <pc:sldMk cId="2057364442" sldId="332"/>
            <ac:spMk id="13" creationId="{D0203AAF-098A-4629-BF98-589795E81EA1}"/>
          </ac:spMkLst>
        </pc:spChg>
        <pc:grpChg chg="add mod ord">
          <ac:chgData name="Stringer, Omari" userId="72cc21e6-53e3-41e3-8f78-4e954f8d9f09" providerId="ADAL" clId="{5FCE85FB-1285-4565-B718-6847D6820693}" dt="2020-10-27T17:38:50.947" v="1031" actId="1076"/>
          <ac:grpSpMkLst>
            <pc:docMk/>
            <pc:sldMk cId="2057364442" sldId="332"/>
            <ac:grpSpMk id="7" creationId="{81CA021B-DE02-4C6D-850C-13B422ED148C}"/>
          </ac:grpSpMkLst>
        </pc:grpChg>
        <pc:grpChg chg="add mod">
          <ac:chgData name="Stringer, Omari" userId="72cc21e6-53e3-41e3-8f78-4e954f8d9f09" providerId="ADAL" clId="{5FCE85FB-1285-4565-B718-6847D6820693}" dt="2020-10-26T22:23:36.707" v="684" actId="164"/>
          <ac:grpSpMkLst>
            <pc:docMk/>
            <pc:sldMk cId="2057364442" sldId="332"/>
            <ac:grpSpMk id="10" creationId="{54E679F7-DD55-4FB3-B4C9-2B19DED5F5B3}"/>
          </ac:grpSpMkLst>
        </pc:grpChg>
        <pc:grpChg chg="add del mod">
          <ac:chgData name="Stringer, Omari" userId="72cc21e6-53e3-41e3-8f78-4e954f8d9f09" providerId="ADAL" clId="{5FCE85FB-1285-4565-B718-6847D6820693}" dt="2020-10-27T17:38:06.829" v="1020" actId="165"/>
          <ac:grpSpMkLst>
            <pc:docMk/>
            <pc:sldMk cId="2057364442" sldId="332"/>
            <ac:grpSpMk id="11" creationId="{880FE34A-25D6-4DD2-B8BA-81D17B074781}"/>
          </ac:grpSpMkLst>
        </pc:grpChg>
        <pc:picChg chg="add mod modCrop">
          <ac:chgData name="Stringer, Omari" userId="72cc21e6-53e3-41e3-8f78-4e954f8d9f09" providerId="ADAL" clId="{5FCE85FB-1285-4565-B718-6847D6820693}" dt="2020-10-26T22:22:15.236" v="661" actId="1076"/>
          <ac:picMkLst>
            <pc:docMk/>
            <pc:sldMk cId="2057364442" sldId="332"/>
            <ac:picMk id="4" creationId="{CAE7018B-E8AD-488D-BC68-6AA3EA6CC82E}"/>
          </ac:picMkLst>
        </pc:picChg>
        <pc:picChg chg="add mod modCrop">
          <ac:chgData name="Stringer, Omari" userId="72cc21e6-53e3-41e3-8f78-4e954f8d9f09" providerId="ADAL" clId="{5FCE85FB-1285-4565-B718-6847D6820693}" dt="2020-10-27T17:39:05.838" v="1033" actId="732"/>
          <ac:picMkLst>
            <pc:docMk/>
            <pc:sldMk cId="2057364442" sldId="332"/>
            <ac:picMk id="5" creationId="{612A07B7-1F97-4D42-ACA6-BB0ECFD77F84}"/>
          </ac:picMkLst>
        </pc:picChg>
        <pc:picChg chg="add mod modCrop">
          <ac:chgData name="Stringer, Omari" userId="72cc21e6-53e3-41e3-8f78-4e954f8d9f09" providerId="ADAL" clId="{5FCE85FB-1285-4565-B718-6847D6820693}" dt="2020-10-26T22:23:36.707" v="684" actId="164"/>
          <ac:picMkLst>
            <pc:docMk/>
            <pc:sldMk cId="2057364442" sldId="332"/>
            <ac:picMk id="8" creationId="{0032CAC3-3959-4205-8E58-FBB01EAD69CA}"/>
          </ac:picMkLst>
        </pc:picChg>
        <pc:picChg chg="add del mod topLvl modCrop">
          <ac:chgData name="Stringer, Omari" userId="72cc21e6-53e3-41e3-8f78-4e954f8d9f09" providerId="ADAL" clId="{5FCE85FB-1285-4565-B718-6847D6820693}" dt="2020-10-27T17:39:09.645" v="1034" actId="1076"/>
          <ac:picMkLst>
            <pc:docMk/>
            <pc:sldMk cId="2057364442" sldId="332"/>
            <ac:picMk id="12" creationId="{349544E7-0254-49AF-A1BB-7DD36B58B50A}"/>
          </ac:picMkLst>
        </pc:picChg>
      </pc:sldChg>
      <pc:sldChg chg="addSp delSp add del mod setBg delDesignElem">
        <pc:chgData name="Stringer, Omari" userId="72cc21e6-53e3-41e3-8f78-4e954f8d9f09" providerId="ADAL" clId="{5FCE85FB-1285-4565-B718-6847D6820693}" dt="2020-10-28T16:57:24.828" v="1089" actId="47"/>
        <pc:sldMkLst>
          <pc:docMk/>
          <pc:sldMk cId="753082266" sldId="333"/>
        </pc:sldMkLst>
        <pc:spChg chg="add del">
          <ac:chgData name="Stringer, Omari" userId="72cc21e6-53e3-41e3-8f78-4e954f8d9f09" providerId="ADAL" clId="{5FCE85FB-1285-4565-B718-6847D6820693}" dt="2020-10-27T17:20:45.159" v="757"/>
          <ac:spMkLst>
            <pc:docMk/>
            <pc:sldMk cId="753082266" sldId="333"/>
            <ac:spMk id="36" creationId="{F4F2FC05-7D27-410F-BDA9-ADF4831368C7}"/>
          </ac:spMkLst>
        </pc:spChg>
        <pc:spChg chg="add del">
          <ac:chgData name="Stringer, Omari" userId="72cc21e6-53e3-41e3-8f78-4e954f8d9f09" providerId="ADAL" clId="{5FCE85FB-1285-4565-B718-6847D6820693}" dt="2020-10-27T17:20:45.159" v="757"/>
          <ac:spMkLst>
            <pc:docMk/>
            <pc:sldMk cId="753082266" sldId="333"/>
            <ac:spMk id="38" creationId="{9080D120-BD54-46E1-BA37-82F5E8089E90}"/>
          </ac:spMkLst>
        </pc:spChg>
        <pc:spChg chg="add del">
          <ac:chgData name="Stringer, Omari" userId="72cc21e6-53e3-41e3-8f78-4e954f8d9f09" providerId="ADAL" clId="{5FCE85FB-1285-4565-B718-6847D6820693}" dt="2020-10-27T17:20:45.159" v="757"/>
          <ac:spMkLst>
            <pc:docMk/>
            <pc:sldMk cId="753082266" sldId="333"/>
            <ac:spMk id="40" creationId="{81D83946-74FA-498A-AC80-9926F041B5C5}"/>
          </ac:spMkLst>
        </pc:spChg>
        <pc:spChg chg="add del">
          <ac:chgData name="Stringer, Omari" userId="72cc21e6-53e3-41e3-8f78-4e954f8d9f09" providerId="ADAL" clId="{5FCE85FB-1285-4565-B718-6847D6820693}" dt="2020-10-27T17:20:45.159" v="757"/>
          <ac:spMkLst>
            <pc:docMk/>
            <pc:sldMk cId="753082266" sldId="333"/>
            <ac:spMk id="42" creationId="{5060D983-8B52-443A-8183-2A1DE05618B5}"/>
          </ac:spMkLst>
        </pc:spChg>
        <pc:picChg chg="add">
          <ac:chgData name="Stringer, Omari" userId="72cc21e6-53e3-41e3-8f78-4e954f8d9f09" providerId="ADAL" clId="{5FCE85FB-1285-4565-B718-6847D6820693}" dt="2020-10-27T17:23:39.119" v="777" actId="22"/>
          <ac:picMkLst>
            <pc:docMk/>
            <pc:sldMk cId="753082266" sldId="333"/>
            <ac:picMk id="4" creationId="{AC8B60B7-BAC4-4C1E-A74C-446D2AAF7A00}"/>
          </ac:picMkLst>
        </pc:picChg>
      </pc:sldChg>
      <pc:sldChg chg="addSp delSp modSp new mod ord setBg">
        <pc:chgData name="Stringer, Omari" userId="72cc21e6-53e3-41e3-8f78-4e954f8d9f09" providerId="ADAL" clId="{5FCE85FB-1285-4565-B718-6847D6820693}" dt="2020-10-27T18:47:15.320" v="1057" actId="20577"/>
        <pc:sldMkLst>
          <pc:docMk/>
          <pc:sldMk cId="3277377395" sldId="334"/>
        </pc:sldMkLst>
        <pc:spChg chg="mod">
          <ac:chgData name="Stringer, Omari" userId="72cc21e6-53e3-41e3-8f78-4e954f8d9f09" providerId="ADAL" clId="{5FCE85FB-1285-4565-B718-6847D6820693}" dt="2020-10-27T17:28:24.762" v="1000" actId="26606"/>
          <ac:spMkLst>
            <pc:docMk/>
            <pc:sldMk cId="3277377395" sldId="334"/>
            <ac:spMk id="2" creationId="{4E9D34C3-A70B-494C-BB84-C968A6C69EC7}"/>
          </ac:spMkLst>
        </pc:spChg>
        <pc:spChg chg="del mod">
          <ac:chgData name="Stringer, Omari" userId="72cc21e6-53e3-41e3-8f78-4e954f8d9f09" providerId="ADAL" clId="{5FCE85FB-1285-4565-B718-6847D6820693}" dt="2020-10-27T17:28:24.762" v="1000" actId="26606"/>
          <ac:spMkLst>
            <pc:docMk/>
            <pc:sldMk cId="3277377395" sldId="334"/>
            <ac:spMk id="3" creationId="{CE9B31E6-489D-41C3-BDB7-9095811C287A}"/>
          </ac:spMkLst>
        </pc:spChg>
        <pc:spChg chg="add">
          <ac:chgData name="Stringer, Omari" userId="72cc21e6-53e3-41e3-8f78-4e954f8d9f09" providerId="ADAL" clId="{5FCE85FB-1285-4565-B718-6847D6820693}" dt="2020-10-27T17:28:24.762" v="1000" actId="26606"/>
          <ac:spMkLst>
            <pc:docMk/>
            <pc:sldMk cId="3277377395" sldId="334"/>
            <ac:spMk id="9" creationId="{3A5B4632-C963-4296-86F0-79AA9EA5AE98}"/>
          </ac:spMkLst>
        </pc:spChg>
        <pc:graphicFrameChg chg="add mod">
          <ac:chgData name="Stringer, Omari" userId="72cc21e6-53e3-41e3-8f78-4e954f8d9f09" providerId="ADAL" clId="{5FCE85FB-1285-4565-B718-6847D6820693}" dt="2020-10-27T18:47:15.320" v="1057" actId="20577"/>
          <ac:graphicFrameMkLst>
            <pc:docMk/>
            <pc:sldMk cId="3277377395" sldId="334"/>
            <ac:graphicFrameMk id="5" creationId="{4C539C03-E490-4277-A810-F690C9CDC43B}"/>
          </ac:graphicFrameMkLst>
        </pc:graphicFrameChg>
      </pc:sldChg>
      <pc:sldChg chg="addSp delSp modSp mod">
        <pc:chgData name="Stringer, Omari" userId="72cc21e6-53e3-41e3-8f78-4e954f8d9f09" providerId="ADAL" clId="{5FCE85FB-1285-4565-B718-6847D6820693}" dt="2020-10-28T16:56:07.083" v="1063" actId="1076"/>
        <pc:sldMkLst>
          <pc:docMk/>
          <pc:sldMk cId="3164747355" sldId="336"/>
        </pc:sldMkLst>
        <pc:spChg chg="add mod">
          <ac:chgData name="Stringer, Omari" userId="72cc21e6-53e3-41e3-8f78-4e954f8d9f09" providerId="ADAL" clId="{5FCE85FB-1285-4565-B718-6847D6820693}" dt="2020-10-28T16:56:07.083" v="1063" actId="1076"/>
          <ac:spMkLst>
            <pc:docMk/>
            <pc:sldMk cId="3164747355" sldId="336"/>
            <ac:spMk id="4" creationId="{EA86899A-184A-41FA-861C-721BBA79CD3A}"/>
          </ac:spMkLst>
        </pc:spChg>
        <pc:picChg chg="del">
          <ac:chgData name="Stringer, Omari" userId="72cc21e6-53e3-41e3-8f78-4e954f8d9f09" providerId="ADAL" clId="{5FCE85FB-1285-4565-B718-6847D6820693}" dt="2020-10-28T16:55:59.321" v="1061" actId="478"/>
          <ac:picMkLst>
            <pc:docMk/>
            <pc:sldMk cId="3164747355" sldId="336"/>
            <ac:picMk id="7" creationId="{410CA15D-C997-4F1A-BC15-D5010935C6EC}"/>
          </ac:picMkLst>
        </pc:picChg>
      </pc:sldChg>
      <pc:sldChg chg="addSp delSp mod">
        <pc:chgData name="Stringer, Omari" userId="72cc21e6-53e3-41e3-8f78-4e954f8d9f09" providerId="ADAL" clId="{5FCE85FB-1285-4565-B718-6847D6820693}" dt="2020-10-28T16:56:12.035" v="1065" actId="478"/>
        <pc:sldMkLst>
          <pc:docMk/>
          <pc:sldMk cId="1741588448" sldId="337"/>
        </pc:sldMkLst>
        <pc:spChg chg="add">
          <ac:chgData name="Stringer, Omari" userId="72cc21e6-53e3-41e3-8f78-4e954f8d9f09" providerId="ADAL" clId="{5FCE85FB-1285-4565-B718-6847D6820693}" dt="2020-10-28T16:56:10.575" v="1064" actId="22"/>
          <ac:spMkLst>
            <pc:docMk/>
            <pc:sldMk cId="1741588448" sldId="337"/>
            <ac:spMk id="4" creationId="{F1C69C34-13B9-4F79-8005-5EA4A2CB64AC}"/>
          </ac:spMkLst>
        </pc:spChg>
        <pc:picChg chg="del">
          <ac:chgData name="Stringer, Omari" userId="72cc21e6-53e3-41e3-8f78-4e954f8d9f09" providerId="ADAL" clId="{5FCE85FB-1285-4565-B718-6847D6820693}" dt="2020-10-28T16:56:12.035" v="1065" actId="478"/>
          <ac:picMkLst>
            <pc:docMk/>
            <pc:sldMk cId="1741588448" sldId="337"/>
            <ac:picMk id="5" creationId="{09689431-C986-4001-8AD6-36CBB2E5E91A}"/>
          </ac:picMkLst>
        </pc:picChg>
      </pc:sldChg>
      <pc:sldChg chg="addSp delSp modSp mod">
        <pc:chgData name="Stringer, Omari" userId="72cc21e6-53e3-41e3-8f78-4e954f8d9f09" providerId="ADAL" clId="{5FCE85FB-1285-4565-B718-6847D6820693}" dt="2020-10-28T16:56:19.688" v="1068" actId="1076"/>
        <pc:sldMkLst>
          <pc:docMk/>
          <pc:sldMk cId="1704681559" sldId="338"/>
        </pc:sldMkLst>
        <pc:spChg chg="add mod">
          <ac:chgData name="Stringer, Omari" userId="72cc21e6-53e3-41e3-8f78-4e954f8d9f09" providerId="ADAL" clId="{5FCE85FB-1285-4565-B718-6847D6820693}" dt="2020-10-28T16:56:19.688" v="1068" actId="1076"/>
          <ac:spMkLst>
            <pc:docMk/>
            <pc:sldMk cId="1704681559" sldId="338"/>
            <ac:spMk id="4" creationId="{378F56C1-5DE3-4BEC-A6C5-01543E7030D0}"/>
          </ac:spMkLst>
        </pc:spChg>
        <pc:picChg chg="del">
          <ac:chgData name="Stringer, Omari" userId="72cc21e6-53e3-41e3-8f78-4e954f8d9f09" providerId="ADAL" clId="{5FCE85FB-1285-4565-B718-6847D6820693}" dt="2020-10-28T16:56:15.403" v="1066" actId="478"/>
          <ac:picMkLst>
            <pc:docMk/>
            <pc:sldMk cId="1704681559" sldId="338"/>
            <ac:picMk id="5" creationId="{3FCCCBA7-6DD6-4E41-9779-828C1A72B2AB}"/>
          </ac:picMkLst>
        </pc:picChg>
      </pc:sldChg>
      <pc:sldChg chg="addSp mod delDesignElem">
        <pc:chgData name="Stringer, Omari" userId="72cc21e6-53e3-41e3-8f78-4e954f8d9f09" providerId="ADAL" clId="{5FCE85FB-1285-4565-B718-6847D6820693}" dt="2020-10-28T16:56:24.781" v="1069" actId="22"/>
        <pc:sldMkLst>
          <pc:docMk/>
          <pc:sldMk cId="2520070902" sldId="339"/>
        </pc:sldMkLst>
        <pc:spChg chg="add">
          <ac:chgData name="Stringer, Omari" userId="72cc21e6-53e3-41e3-8f78-4e954f8d9f09" providerId="ADAL" clId="{5FCE85FB-1285-4565-B718-6847D6820693}" dt="2020-10-28T16:56:24.781" v="1069" actId="22"/>
          <ac:spMkLst>
            <pc:docMk/>
            <pc:sldMk cId="2520070902" sldId="339"/>
            <ac:spMk id="4" creationId="{6E51C7E2-8EE2-4D66-8A13-68D2BDC794B2}"/>
          </ac:spMkLst>
        </pc:spChg>
      </pc:sldChg>
      <pc:sldChg chg="addSp delSp mod">
        <pc:chgData name="Stringer, Omari" userId="72cc21e6-53e3-41e3-8f78-4e954f8d9f09" providerId="ADAL" clId="{5FCE85FB-1285-4565-B718-6847D6820693}" dt="2020-10-28T16:56:28.080" v="1071" actId="22"/>
        <pc:sldMkLst>
          <pc:docMk/>
          <pc:sldMk cId="2705873750" sldId="340"/>
        </pc:sldMkLst>
        <pc:spChg chg="add">
          <ac:chgData name="Stringer, Omari" userId="72cc21e6-53e3-41e3-8f78-4e954f8d9f09" providerId="ADAL" clId="{5FCE85FB-1285-4565-B718-6847D6820693}" dt="2020-10-28T16:56:28.080" v="1071" actId="22"/>
          <ac:spMkLst>
            <pc:docMk/>
            <pc:sldMk cId="2705873750" sldId="340"/>
            <ac:spMk id="4" creationId="{0FA78625-6E62-4832-9D0A-2B73172BA8DE}"/>
          </ac:spMkLst>
        </pc:spChg>
        <pc:picChg chg="del">
          <ac:chgData name="Stringer, Omari" userId="72cc21e6-53e3-41e3-8f78-4e954f8d9f09" providerId="ADAL" clId="{5FCE85FB-1285-4565-B718-6847D6820693}" dt="2020-10-28T16:56:27.736" v="1070" actId="478"/>
          <ac:picMkLst>
            <pc:docMk/>
            <pc:sldMk cId="2705873750" sldId="340"/>
            <ac:picMk id="5" creationId="{C60CF023-8B8F-4494-AE52-83E8442BC8FD}"/>
          </ac:picMkLst>
        </pc:picChg>
      </pc:sldChg>
      <pc:sldChg chg="addSp delSp mod">
        <pc:chgData name="Stringer, Omari" userId="72cc21e6-53e3-41e3-8f78-4e954f8d9f09" providerId="ADAL" clId="{5FCE85FB-1285-4565-B718-6847D6820693}" dt="2020-10-28T16:56:31.928" v="1073" actId="22"/>
        <pc:sldMkLst>
          <pc:docMk/>
          <pc:sldMk cId="1381413115" sldId="341"/>
        </pc:sldMkLst>
        <pc:spChg chg="add">
          <ac:chgData name="Stringer, Omari" userId="72cc21e6-53e3-41e3-8f78-4e954f8d9f09" providerId="ADAL" clId="{5FCE85FB-1285-4565-B718-6847D6820693}" dt="2020-10-28T16:56:31.928" v="1073" actId="22"/>
          <ac:spMkLst>
            <pc:docMk/>
            <pc:sldMk cId="1381413115" sldId="341"/>
            <ac:spMk id="4" creationId="{113E34B3-AEBF-45A2-B0D8-79B8FB0119E9}"/>
          </ac:spMkLst>
        </pc:spChg>
        <pc:picChg chg="del">
          <ac:chgData name="Stringer, Omari" userId="72cc21e6-53e3-41e3-8f78-4e954f8d9f09" providerId="ADAL" clId="{5FCE85FB-1285-4565-B718-6847D6820693}" dt="2020-10-28T16:56:31.614" v="1072" actId="478"/>
          <ac:picMkLst>
            <pc:docMk/>
            <pc:sldMk cId="1381413115" sldId="341"/>
            <ac:picMk id="5" creationId="{639FC221-80A9-4E1F-B12D-CB0C716493DF}"/>
          </ac:picMkLst>
        </pc:picChg>
      </pc:sldChg>
      <pc:sldChg chg="addSp delSp mod">
        <pc:chgData name="Stringer, Omari" userId="72cc21e6-53e3-41e3-8f78-4e954f8d9f09" providerId="ADAL" clId="{5FCE85FB-1285-4565-B718-6847D6820693}" dt="2020-10-28T16:56:54.637" v="1075" actId="478"/>
        <pc:sldMkLst>
          <pc:docMk/>
          <pc:sldMk cId="3804128706" sldId="342"/>
        </pc:sldMkLst>
        <pc:spChg chg="add">
          <ac:chgData name="Stringer, Omari" userId="72cc21e6-53e3-41e3-8f78-4e954f8d9f09" providerId="ADAL" clId="{5FCE85FB-1285-4565-B718-6847D6820693}" dt="2020-10-28T16:56:53.531" v="1074" actId="22"/>
          <ac:spMkLst>
            <pc:docMk/>
            <pc:sldMk cId="3804128706" sldId="342"/>
            <ac:spMk id="4" creationId="{BAC3CC3D-908A-4096-A91A-56D56EB6E048}"/>
          </ac:spMkLst>
        </pc:spChg>
        <pc:picChg chg="del">
          <ac:chgData name="Stringer, Omari" userId="72cc21e6-53e3-41e3-8f78-4e954f8d9f09" providerId="ADAL" clId="{5FCE85FB-1285-4565-B718-6847D6820693}" dt="2020-10-28T16:56:54.637" v="1075" actId="478"/>
          <ac:picMkLst>
            <pc:docMk/>
            <pc:sldMk cId="3804128706" sldId="342"/>
            <ac:picMk id="5" creationId="{91F83D60-FC21-440E-B451-78C65126BA48}"/>
          </ac:picMkLst>
        </pc:picChg>
      </pc:sldChg>
      <pc:sldChg chg="addSp delSp mod">
        <pc:chgData name="Stringer, Omari" userId="72cc21e6-53e3-41e3-8f78-4e954f8d9f09" providerId="ADAL" clId="{5FCE85FB-1285-4565-B718-6847D6820693}" dt="2020-10-28T16:56:57.565" v="1077" actId="478"/>
        <pc:sldMkLst>
          <pc:docMk/>
          <pc:sldMk cId="304076734" sldId="343"/>
        </pc:sldMkLst>
        <pc:spChg chg="add">
          <ac:chgData name="Stringer, Omari" userId="72cc21e6-53e3-41e3-8f78-4e954f8d9f09" providerId="ADAL" clId="{5FCE85FB-1285-4565-B718-6847D6820693}" dt="2020-10-28T16:56:56.490" v="1076" actId="22"/>
          <ac:spMkLst>
            <pc:docMk/>
            <pc:sldMk cId="304076734" sldId="343"/>
            <ac:spMk id="4" creationId="{AB5F1FDB-C35C-491F-B0C6-9265BA75B786}"/>
          </ac:spMkLst>
        </pc:spChg>
        <pc:picChg chg="del">
          <ac:chgData name="Stringer, Omari" userId="72cc21e6-53e3-41e3-8f78-4e954f8d9f09" providerId="ADAL" clId="{5FCE85FB-1285-4565-B718-6847D6820693}" dt="2020-10-28T16:56:57.565" v="1077" actId="478"/>
          <ac:picMkLst>
            <pc:docMk/>
            <pc:sldMk cId="304076734" sldId="343"/>
            <ac:picMk id="5" creationId="{A0FB3DDC-58A9-4264-9C64-7C5BBEE761F5}"/>
          </ac:picMkLst>
        </pc:picChg>
      </pc:sldChg>
      <pc:sldChg chg="addSp mod delDesignElem">
        <pc:chgData name="Stringer, Omari" userId="72cc21e6-53e3-41e3-8f78-4e954f8d9f09" providerId="ADAL" clId="{5FCE85FB-1285-4565-B718-6847D6820693}" dt="2020-10-28T16:56:59.213" v="1078" actId="22"/>
        <pc:sldMkLst>
          <pc:docMk/>
          <pc:sldMk cId="2415130420" sldId="344"/>
        </pc:sldMkLst>
        <pc:spChg chg="add">
          <ac:chgData name="Stringer, Omari" userId="72cc21e6-53e3-41e3-8f78-4e954f8d9f09" providerId="ADAL" clId="{5FCE85FB-1285-4565-B718-6847D6820693}" dt="2020-10-28T16:56:59.213" v="1078" actId="22"/>
          <ac:spMkLst>
            <pc:docMk/>
            <pc:sldMk cId="2415130420" sldId="344"/>
            <ac:spMk id="4" creationId="{47B4AD69-0BCD-4819-8B1D-65A169D91512}"/>
          </ac:spMkLst>
        </pc:spChg>
      </pc:sldChg>
      <pc:sldChg chg="addSp delSp mod">
        <pc:chgData name="Stringer, Omari" userId="72cc21e6-53e3-41e3-8f78-4e954f8d9f09" providerId="ADAL" clId="{5FCE85FB-1285-4565-B718-6847D6820693}" dt="2020-10-28T16:57:03.940" v="1080" actId="22"/>
        <pc:sldMkLst>
          <pc:docMk/>
          <pc:sldMk cId="2813279571" sldId="345"/>
        </pc:sldMkLst>
        <pc:spChg chg="add">
          <ac:chgData name="Stringer, Omari" userId="72cc21e6-53e3-41e3-8f78-4e954f8d9f09" providerId="ADAL" clId="{5FCE85FB-1285-4565-B718-6847D6820693}" dt="2020-10-28T16:57:03.940" v="1080" actId="22"/>
          <ac:spMkLst>
            <pc:docMk/>
            <pc:sldMk cId="2813279571" sldId="345"/>
            <ac:spMk id="4" creationId="{B40D4AC0-FCAB-488E-A03E-20D674D98098}"/>
          </ac:spMkLst>
        </pc:spChg>
        <pc:picChg chg="del">
          <ac:chgData name="Stringer, Omari" userId="72cc21e6-53e3-41e3-8f78-4e954f8d9f09" providerId="ADAL" clId="{5FCE85FB-1285-4565-B718-6847D6820693}" dt="2020-10-28T16:57:03.623" v="1079" actId="478"/>
          <ac:picMkLst>
            <pc:docMk/>
            <pc:sldMk cId="2813279571" sldId="345"/>
            <ac:picMk id="5" creationId="{A5C83149-BD22-4295-932E-D8A3392E0488}"/>
          </ac:picMkLst>
        </pc:picChg>
      </pc:sldChg>
      <pc:sldChg chg="addSp delSp modSp mod">
        <pc:chgData name="Stringer, Omari" userId="72cc21e6-53e3-41e3-8f78-4e954f8d9f09" providerId="ADAL" clId="{5FCE85FB-1285-4565-B718-6847D6820693}" dt="2020-10-28T16:57:07.896" v="1083" actId="22"/>
        <pc:sldMkLst>
          <pc:docMk/>
          <pc:sldMk cId="1008283265" sldId="346"/>
        </pc:sldMkLst>
        <pc:spChg chg="add">
          <ac:chgData name="Stringer, Omari" userId="72cc21e6-53e3-41e3-8f78-4e954f8d9f09" providerId="ADAL" clId="{5FCE85FB-1285-4565-B718-6847D6820693}" dt="2020-10-28T16:57:07.896" v="1083" actId="22"/>
          <ac:spMkLst>
            <pc:docMk/>
            <pc:sldMk cId="1008283265" sldId="346"/>
            <ac:spMk id="4" creationId="{0C5E5140-A9E1-4DFC-B0F1-867F725D726F}"/>
          </ac:spMkLst>
        </pc:spChg>
        <pc:picChg chg="del mod">
          <ac:chgData name="Stringer, Omari" userId="72cc21e6-53e3-41e3-8f78-4e954f8d9f09" providerId="ADAL" clId="{5FCE85FB-1285-4565-B718-6847D6820693}" dt="2020-10-28T16:57:07.612" v="1082" actId="478"/>
          <ac:picMkLst>
            <pc:docMk/>
            <pc:sldMk cId="1008283265" sldId="346"/>
            <ac:picMk id="5" creationId="{70B550FC-25FE-430B-84C7-487D80EF400D}"/>
          </ac:picMkLst>
        </pc:picChg>
      </pc:sldChg>
      <pc:sldChg chg="addSp delSp mod">
        <pc:chgData name="Stringer, Omari" userId="72cc21e6-53e3-41e3-8f78-4e954f8d9f09" providerId="ADAL" clId="{5FCE85FB-1285-4565-B718-6847D6820693}" dt="2020-10-28T16:57:10.995" v="1085" actId="22"/>
        <pc:sldMkLst>
          <pc:docMk/>
          <pc:sldMk cId="720454516" sldId="347"/>
        </pc:sldMkLst>
        <pc:spChg chg="add">
          <ac:chgData name="Stringer, Omari" userId="72cc21e6-53e3-41e3-8f78-4e954f8d9f09" providerId="ADAL" clId="{5FCE85FB-1285-4565-B718-6847D6820693}" dt="2020-10-28T16:57:10.995" v="1085" actId="22"/>
          <ac:spMkLst>
            <pc:docMk/>
            <pc:sldMk cId="720454516" sldId="347"/>
            <ac:spMk id="4" creationId="{F2160866-5A84-4B2E-982D-D9CFF99C2522}"/>
          </ac:spMkLst>
        </pc:spChg>
        <pc:picChg chg="del">
          <ac:chgData name="Stringer, Omari" userId="72cc21e6-53e3-41e3-8f78-4e954f8d9f09" providerId="ADAL" clId="{5FCE85FB-1285-4565-B718-6847D6820693}" dt="2020-10-28T16:57:10.740" v="1084" actId="478"/>
          <ac:picMkLst>
            <pc:docMk/>
            <pc:sldMk cId="720454516" sldId="347"/>
            <ac:picMk id="5" creationId="{7AB37E3D-5A60-4D3D-94AB-3D47D5A93324}"/>
          </ac:picMkLst>
        </pc:picChg>
      </pc:sldChg>
      <pc:sldChg chg="addSp mod delDesignElem">
        <pc:chgData name="Stringer, Omari" userId="72cc21e6-53e3-41e3-8f78-4e954f8d9f09" providerId="ADAL" clId="{5FCE85FB-1285-4565-B718-6847D6820693}" dt="2020-10-28T16:57:13.401" v="1086" actId="22"/>
        <pc:sldMkLst>
          <pc:docMk/>
          <pc:sldMk cId="2550473340" sldId="348"/>
        </pc:sldMkLst>
        <pc:spChg chg="add">
          <ac:chgData name="Stringer, Omari" userId="72cc21e6-53e3-41e3-8f78-4e954f8d9f09" providerId="ADAL" clId="{5FCE85FB-1285-4565-B718-6847D6820693}" dt="2020-10-28T16:57:13.401" v="1086" actId="22"/>
          <ac:spMkLst>
            <pc:docMk/>
            <pc:sldMk cId="2550473340" sldId="348"/>
            <ac:spMk id="4" creationId="{0FCDA14D-322C-4DCA-A8DE-F1FCDEAED91D}"/>
          </ac:spMkLst>
        </pc:spChg>
      </pc:sldChg>
      <pc:sldChg chg="addSp delSp mod">
        <pc:chgData name="Stringer, Omari" userId="72cc21e6-53e3-41e3-8f78-4e954f8d9f09" providerId="ADAL" clId="{5FCE85FB-1285-4565-B718-6847D6820693}" dt="2020-10-28T16:57:17.009" v="1088" actId="22"/>
        <pc:sldMkLst>
          <pc:docMk/>
          <pc:sldMk cId="3420498005" sldId="349"/>
        </pc:sldMkLst>
        <pc:spChg chg="add">
          <ac:chgData name="Stringer, Omari" userId="72cc21e6-53e3-41e3-8f78-4e954f8d9f09" providerId="ADAL" clId="{5FCE85FB-1285-4565-B718-6847D6820693}" dt="2020-10-28T16:57:17.009" v="1088" actId="22"/>
          <ac:spMkLst>
            <pc:docMk/>
            <pc:sldMk cId="3420498005" sldId="349"/>
            <ac:spMk id="4" creationId="{7CBFE8CF-3424-4D1E-B866-B7844202BC8A}"/>
          </ac:spMkLst>
        </pc:spChg>
        <pc:picChg chg="del">
          <ac:chgData name="Stringer, Omari" userId="72cc21e6-53e3-41e3-8f78-4e954f8d9f09" providerId="ADAL" clId="{5FCE85FB-1285-4565-B718-6847D6820693}" dt="2020-10-28T16:57:16.679" v="1087" actId="478"/>
          <ac:picMkLst>
            <pc:docMk/>
            <pc:sldMk cId="3420498005" sldId="349"/>
            <ac:picMk id="5" creationId="{9FDCB006-0338-436B-927B-F65CC7C1D1BE}"/>
          </ac:picMkLst>
        </pc:picChg>
      </pc:sldChg>
      <pc:sldChg chg="modSp add mod ord">
        <pc:chgData name="Stringer, Omari" userId="72cc21e6-53e3-41e3-8f78-4e954f8d9f09" providerId="ADAL" clId="{5FCE85FB-1285-4565-B718-6847D6820693}" dt="2020-10-28T18:19:12.088" v="1444"/>
        <pc:sldMkLst>
          <pc:docMk/>
          <pc:sldMk cId="2897953163" sldId="350"/>
        </pc:sldMkLst>
        <pc:spChg chg="mod">
          <ac:chgData name="Stringer, Omari" userId="72cc21e6-53e3-41e3-8f78-4e954f8d9f09" providerId="ADAL" clId="{5FCE85FB-1285-4565-B718-6847D6820693}" dt="2020-10-28T16:59:52.493" v="1240" actId="20577"/>
          <ac:spMkLst>
            <pc:docMk/>
            <pc:sldMk cId="2897953163" sldId="350"/>
            <ac:spMk id="2" creationId="{65484A2C-B378-44E3-BECF-D0F6E531E8F1}"/>
          </ac:spMkLst>
        </pc:spChg>
        <pc:spChg chg="mod">
          <ac:chgData name="Stringer, Omari" userId="72cc21e6-53e3-41e3-8f78-4e954f8d9f09" providerId="ADAL" clId="{5FCE85FB-1285-4565-B718-6847D6820693}" dt="2020-10-28T17:00:57.644" v="1431" actId="20577"/>
          <ac:spMkLst>
            <pc:docMk/>
            <pc:sldMk cId="2897953163" sldId="350"/>
            <ac:spMk id="3" creationId="{8D7D347A-045A-4BC2-ABC8-EC4AA95184D4}"/>
          </ac:spMkLst>
        </pc:spChg>
      </pc:sldChg>
      <pc:sldMasterChg chg="del delSldLayout">
        <pc:chgData name="Stringer, Omari" userId="72cc21e6-53e3-41e3-8f78-4e954f8d9f09" providerId="ADAL" clId="{5FCE85FB-1285-4565-B718-6847D6820693}" dt="2020-10-28T16:57:24.828" v="1089" actId="47"/>
        <pc:sldMasterMkLst>
          <pc:docMk/>
          <pc:sldMasterMk cId="4245148088" sldId="2147483670"/>
        </pc:sldMasterMkLst>
        <pc:sldLayoutChg chg="del">
          <pc:chgData name="Stringer, Omari" userId="72cc21e6-53e3-41e3-8f78-4e954f8d9f09" providerId="ADAL" clId="{5FCE85FB-1285-4565-B718-6847D6820693}" dt="2020-10-28T16:57:24.828" v="1089" actId="47"/>
          <pc:sldLayoutMkLst>
            <pc:docMk/>
            <pc:sldMasterMk cId="4245148088" sldId="2147483670"/>
            <pc:sldLayoutMk cId="2074582582" sldId="2147483671"/>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2449410559" sldId="2147483672"/>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96385461" sldId="2147483673"/>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1616301962" sldId="2147483674"/>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1580665824" sldId="2147483675"/>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1889800228" sldId="2147483676"/>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2913384398" sldId="2147483677"/>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495477406" sldId="2147483678"/>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3488887490" sldId="2147483679"/>
          </pc:sldLayoutMkLst>
        </pc:sldLayoutChg>
        <pc:sldLayoutChg chg="del">
          <pc:chgData name="Stringer, Omari" userId="72cc21e6-53e3-41e3-8f78-4e954f8d9f09" providerId="ADAL" clId="{5FCE85FB-1285-4565-B718-6847D6820693}" dt="2020-10-28T16:57:24.828" v="1089" actId="47"/>
          <pc:sldLayoutMkLst>
            <pc:docMk/>
            <pc:sldMasterMk cId="4245148088" sldId="2147483670"/>
            <pc:sldLayoutMk cId="3761595307" sldId="2147483680"/>
          </pc:sldLayoutMkLst>
        </pc:sldLayoutChg>
      </pc:sldMasterChg>
    </pc:docChg>
  </pc:docChgLst>
  <pc:docChgLst>
    <pc:chgData name="Vonaschen-Cook, Mirs" userId="S::mirs.vonaschen-cook@seattle.gov::ce892349-2e04-44b2-a176-5f4c0c16aff8" providerId="AD" clId="Web-{511A46A1-8D0F-02FD-CAC0-703FE3168E87}"/>
    <pc:docChg chg="modSld">
      <pc:chgData name="Vonaschen-Cook, Mirs" userId="S::mirs.vonaschen-cook@seattle.gov::ce892349-2e04-44b2-a176-5f4c0c16aff8" providerId="AD" clId="Web-{511A46A1-8D0F-02FD-CAC0-703FE3168E87}" dt="2022-04-26T17:30:33.752" v="23" actId="20577"/>
      <pc:docMkLst>
        <pc:docMk/>
      </pc:docMkLst>
      <pc:sldChg chg="modSp">
        <pc:chgData name="Vonaschen-Cook, Mirs" userId="S::mirs.vonaschen-cook@seattle.gov::ce892349-2e04-44b2-a176-5f4c0c16aff8" providerId="AD" clId="Web-{511A46A1-8D0F-02FD-CAC0-703FE3168E87}" dt="2022-04-26T17:30:33.752" v="23" actId="20577"/>
        <pc:sldMkLst>
          <pc:docMk/>
          <pc:sldMk cId="1769043732" sldId="379"/>
        </pc:sldMkLst>
        <pc:spChg chg="mod">
          <ac:chgData name="Vonaschen-Cook, Mirs" userId="S::mirs.vonaschen-cook@seattle.gov::ce892349-2e04-44b2-a176-5f4c0c16aff8" providerId="AD" clId="Web-{511A46A1-8D0F-02FD-CAC0-703FE3168E87}" dt="2022-04-26T17:30:33.752" v="23" actId="20577"/>
          <ac:spMkLst>
            <pc:docMk/>
            <pc:sldMk cId="1769043732" sldId="379"/>
            <ac:spMk id="3" creationId="{A82CB3AE-8732-4F5B-AADC-0BA1C32A130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FC3F77A-5A75-47E7-96F2-F018BF65A10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D66A0E-B01B-40BB-9D84-649BFE0B7A39}">
      <dgm:prSet/>
      <dgm:spPr/>
      <dgm:t>
        <a:bodyPr/>
        <a:lstStyle/>
        <a:p>
          <a:r>
            <a:rPr lang="en-US"/>
            <a:t>Please use the “raise hand” feature and we will call on individuals one at a time for questions</a:t>
          </a:r>
        </a:p>
      </dgm:t>
    </dgm:pt>
    <dgm:pt modelId="{7F6B7280-C215-4ECA-A670-836EA9873A10}" type="parTrans" cxnId="{5631ABB6-B592-4F34-8A12-98F78D63E2E0}">
      <dgm:prSet/>
      <dgm:spPr/>
      <dgm:t>
        <a:bodyPr/>
        <a:lstStyle/>
        <a:p>
          <a:endParaRPr lang="en-US"/>
        </a:p>
      </dgm:t>
    </dgm:pt>
    <dgm:pt modelId="{5C67BD60-55AE-4129-99FB-D36D4F59443D}" type="sibTrans" cxnId="{5631ABB6-B592-4F34-8A12-98F78D63E2E0}">
      <dgm:prSet/>
      <dgm:spPr/>
      <dgm:t>
        <a:bodyPr/>
        <a:lstStyle/>
        <a:p>
          <a:endParaRPr lang="en-US"/>
        </a:p>
      </dgm:t>
    </dgm:pt>
    <dgm:pt modelId="{8D3669D0-80EE-4AB7-9A85-312A2DF80C4A}">
      <dgm:prSet/>
      <dgm:spPr/>
      <dgm:t>
        <a:bodyPr/>
        <a:lstStyle/>
        <a:p>
          <a:r>
            <a:rPr lang="en-US"/>
            <a:t>The Q&amp;A feature will also be open for questions or comments at this time</a:t>
          </a:r>
        </a:p>
      </dgm:t>
    </dgm:pt>
    <dgm:pt modelId="{FAE25C4F-AB1F-4E58-826C-341F80F1BD90}" type="parTrans" cxnId="{539EF5CE-7F5E-413C-8553-3CD6F7BE3A6C}">
      <dgm:prSet/>
      <dgm:spPr/>
      <dgm:t>
        <a:bodyPr/>
        <a:lstStyle/>
        <a:p>
          <a:endParaRPr lang="en-US"/>
        </a:p>
      </dgm:t>
    </dgm:pt>
    <dgm:pt modelId="{0160ED5A-421E-436F-88E2-1313A9E907B1}" type="sibTrans" cxnId="{539EF5CE-7F5E-413C-8553-3CD6F7BE3A6C}">
      <dgm:prSet/>
      <dgm:spPr/>
      <dgm:t>
        <a:bodyPr/>
        <a:lstStyle/>
        <a:p>
          <a:endParaRPr lang="en-US"/>
        </a:p>
      </dgm:t>
    </dgm:pt>
    <dgm:pt modelId="{16743808-5ABB-43E6-A41D-D4809BC1D19B}" type="pres">
      <dgm:prSet presAssocID="{9FC3F77A-5A75-47E7-96F2-F018BF65A104}" presName="root" presStyleCnt="0">
        <dgm:presLayoutVars>
          <dgm:dir/>
          <dgm:resizeHandles val="exact"/>
        </dgm:presLayoutVars>
      </dgm:prSet>
      <dgm:spPr/>
    </dgm:pt>
    <dgm:pt modelId="{4A79F1C8-3020-42D6-A862-BC69AEA470BF}" type="pres">
      <dgm:prSet presAssocID="{7ED66A0E-B01B-40BB-9D84-649BFE0B7A39}" presName="compNode" presStyleCnt="0"/>
      <dgm:spPr/>
    </dgm:pt>
    <dgm:pt modelId="{46E507B0-A6A1-4797-8DC1-47C55BA8D0B5}" type="pres">
      <dgm:prSet presAssocID="{7ED66A0E-B01B-40BB-9D84-649BFE0B7A39}" presName="bgRect" presStyleLbl="bgShp" presStyleIdx="0" presStyleCnt="2"/>
      <dgm:spPr>
        <a:solidFill>
          <a:schemeClr val="accent6"/>
        </a:solidFill>
      </dgm:spPr>
    </dgm:pt>
    <dgm:pt modelId="{B781122D-07DB-453C-B820-3BFA85E07C96}" type="pres">
      <dgm:prSet presAssocID="{7ED66A0E-B01B-40BB-9D84-649BFE0B7A39}"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ised hand"/>
        </a:ext>
      </dgm:extLst>
    </dgm:pt>
    <dgm:pt modelId="{B1786120-F407-4876-B7A0-C74BC00AD23E}" type="pres">
      <dgm:prSet presAssocID="{7ED66A0E-B01B-40BB-9D84-649BFE0B7A39}" presName="spaceRect" presStyleCnt="0"/>
      <dgm:spPr/>
    </dgm:pt>
    <dgm:pt modelId="{3805417C-E7F1-4A96-BD6D-AC7C21D405F2}" type="pres">
      <dgm:prSet presAssocID="{7ED66A0E-B01B-40BB-9D84-649BFE0B7A39}" presName="parTx" presStyleLbl="revTx" presStyleIdx="0" presStyleCnt="2">
        <dgm:presLayoutVars>
          <dgm:chMax val="0"/>
          <dgm:chPref val="0"/>
        </dgm:presLayoutVars>
      </dgm:prSet>
      <dgm:spPr/>
    </dgm:pt>
    <dgm:pt modelId="{AE9335A7-A236-4AB9-BF92-5C36E41140BD}" type="pres">
      <dgm:prSet presAssocID="{5C67BD60-55AE-4129-99FB-D36D4F59443D}" presName="sibTrans" presStyleCnt="0"/>
      <dgm:spPr/>
    </dgm:pt>
    <dgm:pt modelId="{9D9D9838-6114-4F38-909A-C938D210F9CF}" type="pres">
      <dgm:prSet presAssocID="{8D3669D0-80EE-4AB7-9A85-312A2DF80C4A}" presName="compNode" presStyleCnt="0"/>
      <dgm:spPr/>
    </dgm:pt>
    <dgm:pt modelId="{28EBBE19-1F76-4E83-A1EF-142FABEDD91B}" type="pres">
      <dgm:prSet presAssocID="{8D3669D0-80EE-4AB7-9A85-312A2DF80C4A}" presName="bgRect" presStyleLbl="bgShp" presStyleIdx="1" presStyleCnt="2"/>
      <dgm:spPr/>
    </dgm:pt>
    <dgm:pt modelId="{8BB73584-5DB3-4488-9700-F59134CB65A2}" type="pres">
      <dgm:prSet presAssocID="{8D3669D0-80EE-4AB7-9A85-312A2DF80C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E9E8A28-B0FD-4CB7-878F-BD41C7DD8748}" type="pres">
      <dgm:prSet presAssocID="{8D3669D0-80EE-4AB7-9A85-312A2DF80C4A}" presName="spaceRect" presStyleCnt="0"/>
      <dgm:spPr/>
    </dgm:pt>
    <dgm:pt modelId="{A0C33482-6880-44F7-8585-FB74C9B049E2}" type="pres">
      <dgm:prSet presAssocID="{8D3669D0-80EE-4AB7-9A85-312A2DF80C4A}" presName="parTx" presStyleLbl="revTx" presStyleIdx="1" presStyleCnt="2">
        <dgm:presLayoutVars>
          <dgm:chMax val="0"/>
          <dgm:chPref val="0"/>
        </dgm:presLayoutVars>
      </dgm:prSet>
      <dgm:spPr/>
    </dgm:pt>
  </dgm:ptLst>
  <dgm:cxnLst>
    <dgm:cxn modelId="{C754E373-478C-4560-88AB-4F736F8F04E5}" type="presOf" srcId="{7ED66A0E-B01B-40BB-9D84-649BFE0B7A39}" destId="{3805417C-E7F1-4A96-BD6D-AC7C21D405F2}" srcOrd="0" destOrd="0" presId="urn:microsoft.com/office/officeart/2018/2/layout/IconVerticalSolidList"/>
    <dgm:cxn modelId="{C20C2D86-E2B6-43CD-882D-E74E78BBD7D2}" type="presOf" srcId="{9FC3F77A-5A75-47E7-96F2-F018BF65A104}" destId="{16743808-5ABB-43E6-A41D-D4809BC1D19B}" srcOrd="0" destOrd="0" presId="urn:microsoft.com/office/officeart/2018/2/layout/IconVerticalSolidList"/>
    <dgm:cxn modelId="{5631ABB6-B592-4F34-8A12-98F78D63E2E0}" srcId="{9FC3F77A-5A75-47E7-96F2-F018BF65A104}" destId="{7ED66A0E-B01B-40BB-9D84-649BFE0B7A39}" srcOrd="0" destOrd="0" parTransId="{7F6B7280-C215-4ECA-A670-836EA9873A10}" sibTransId="{5C67BD60-55AE-4129-99FB-D36D4F59443D}"/>
    <dgm:cxn modelId="{4E34A1CA-7031-454A-9E57-D8FDE4526037}" type="presOf" srcId="{8D3669D0-80EE-4AB7-9A85-312A2DF80C4A}" destId="{A0C33482-6880-44F7-8585-FB74C9B049E2}" srcOrd="0" destOrd="0" presId="urn:microsoft.com/office/officeart/2018/2/layout/IconVerticalSolidList"/>
    <dgm:cxn modelId="{539EF5CE-7F5E-413C-8553-3CD6F7BE3A6C}" srcId="{9FC3F77A-5A75-47E7-96F2-F018BF65A104}" destId="{8D3669D0-80EE-4AB7-9A85-312A2DF80C4A}" srcOrd="1" destOrd="0" parTransId="{FAE25C4F-AB1F-4E58-826C-341F80F1BD90}" sibTransId="{0160ED5A-421E-436F-88E2-1313A9E907B1}"/>
    <dgm:cxn modelId="{1025B81A-2697-4287-9E0B-1ECE86FF22CE}" type="presParOf" srcId="{16743808-5ABB-43E6-A41D-D4809BC1D19B}" destId="{4A79F1C8-3020-42D6-A862-BC69AEA470BF}" srcOrd="0" destOrd="0" presId="urn:microsoft.com/office/officeart/2018/2/layout/IconVerticalSolidList"/>
    <dgm:cxn modelId="{CFC9E5A3-0BF0-4E36-8209-797F1C345C4A}" type="presParOf" srcId="{4A79F1C8-3020-42D6-A862-BC69AEA470BF}" destId="{46E507B0-A6A1-4797-8DC1-47C55BA8D0B5}" srcOrd="0" destOrd="0" presId="urn:microsoft.com/office/officeart/2018/2/layout/IconVerticalSolidList"/>
    <dgm:cxn modelId="{FCE8E3F3-3B89-4F8C-A824-C972E0942F4C}" type="presParOf" srcId="{4A79F1C8-3020-42D6-A862-BC69AEA470BF}" destId="{B781122D-07DB-453C-B820-3BFA85E07C96}" srcOrd="1" destOrd="0" presId="urn:microsoft.com/office/officeart/2018/2/layout/IconVerticalSolidList"/>
    <dgm:cxn modelId="{ADE02215-4DA8-4DFA-86F6-4F1A398FC907}" type="presParOf" srcId="{4A79F1C8-3020-42D6-A862-BC69AEA470BF}" destId="{B1786120-F407-4876-B7A0-C74BC00AD23E}" srcOrd="2" destOrd="0" presId="urn:microsoft.com/office/officeart/2018/2/layout/IconVerticalSolidList"/>
    <dgm:cxn modelId="{6C65AE60-FD84-4F6A-BCD5-F69AFE1A23F4}" type="presParOf" srcId="{4A79F1C8-3020-42D6-A862-BC69AEA470BF}" destId="{3805417C-E7F1-4A96-BD6D-AC7C21D405F2}" srcOrd="3" destOrd="0" presId="urn:microsoft.com/office/officeart/2018/2/layout/IconVerticalSolidList"/>
    <dgm:cxn modelId="{D7D79F85-AF9E-481A-B9BD-88452DF848F3}" type="presParOf" srcId="{16743808-5ABB-43E6-A41D-D4809BC1D19B}" destId="{AE9335A7-A236-4AB9-BF92-5C36E41140BD}" srcOrd="1" destOrd="0" presId="urn:microsoft.com/office/officeart/2018/2/layout/IconVerticalSolidList"/>
    <dgm:cxn modelId="{E6AC31B2-FB08-40EF-A926-6B9BBC34640E}" type="presParOf" srcId="{16743808-5ABB-43E6-A41D-D4809BC1D19B}" destId="{9D9D9838-6114-4F38-909A-C938D210F9CF}" srcOrd="2" destOrd="0" presId="urn:microsoft.com/office/officeart/2018/2/layout/IconVerticalSolidList"/>
    <dgm:cxn modelId="{65D2B15C-E0AF-4535-9173-AE2DA9AB194F}" type="presParOf" srcId="{9D9D9838-6114-4F38-909A-C938D210F9CF}" destId="{28EBBE19-1F76-4E83-A1EF-142FABEDD91B}" srcOrd="0" destOrd="0" presId="urn:microsoft.com/office/officeart/2018/2/layout/IconVerticalSolidList"/>
    <dgm:cxn modelId="{4223A35B-A36D-4E94-87F6-74A9AAC0B6D4}" type="presParOf" srcId="{9D9D9838-6114-4F38-909A-C938D210F9CF}" destId="{8BB73584-5DB3-4488-9700-F59134CB65A2}" srcOrd="1" destOrd="0" presId="urn:microsoft.com/office/officeart/2018/2/layout/IconVerticalSolidList"/>
    <dgm:cxn modelId="{7A547667-837D-436F-901A-039D91DCED4B}" type="presParOf" srcId="{9D9D9838-6114-4F38-909A-C938D210F9CF}" destId="{2E9E8A28-B0FD-4CB7-878F-BD41C7DD8748}" srcOrd="2" destOrd="0" presId="urn:microsoft.com/office/officeart/2018/2/layout/IconVerticalSolidList"/>
    <dgm:cxn modelId="{936BF0C9-C669-4988-91F8-27A1F0960737}" type="presParOf" srcId="{9D9D9838-6114-4F38-909A-C938D210F9CF}" destId="{A0C33482-6880-44F7-8585-FB74C9B049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507B0-A6A1-4797-8DC1-47C55BA8D0B5}">
      <dsp:nvSpPr>
        <dsp:cNvPr id="0" name=""/>
        <dsp:cNvSpPr/>
      </dsp:nvSpPr>
      <dsp:spPr>
        <a:xfrm>
          <a:off x="0" y="958220"/>
          <a:ext cx="6588691" cy="1769022"/>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B781122D-07DB-453C-B820-3BFA85E07C96}">
      <dsp:nvSpPr>
        <dsp:cNvPr id="0" name=""/>
        <dsp:cNvSpPr/>
      </dsp:nvSpPr>
      <dsp:spPr>
        <a:xfrm>
          <a:off x="535129" y="1356250"/>
          <a:ext cx="972962" cy="9729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5417C-E7F1-4A96-BD6D-AC7C21D405F2}">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066800">
            <a:lnSpc>
              <a:spcPct val="90000"/>
            </a:lnSpc>
            <a:spcBef>
              <a:spcPct val="0"/>
            </a:spcBef>
            <a:spcAft>
              <a:spcPct val="35000"/>
            </a:spcAft>
            <a:buNone/>
          </a:pPr>
          <a:r>
            <a:rPr lang="en-US" sz="2400" kern="1200"/>
            <a:t>Please use the “raise hand” feature and we will call on individuals one at a time for questions</a:t>
          </a:r>
        </a:p>
      </dsp:txBody>
      <dsp:txXfrm>
        <a:off x="2043221" y="958220"/>
        <a:ext cx="4545469" cy="1769022"/>
      </dsp:txXfrm>
    </dsp:sp>
    <dsp:sp modelId="{28EBBE19-1F76-4E83-A1EF-142FABEDD91B}">
      <dsp:nvSpPr>
        <dsp:cNvPr id="0" name=""/>
        <dsp:cNvSpPr/>
      </dsp:nvSpPr>
      <dsp:spPr>
        <a:xfrm>
          <a:off x="0" y="3169499"/>
          <a:ext cx="6588691" cy="17690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73584-5DB3-4488-9700-F59134CB65A2}">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33482-6880-44F7-8585-FB74C9B049E2}">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066800">
            <a:lnSpc>
              <a:spcPct val="90000"/>
            </a:lnSpc>
            <a:spcBef>
              <a:spcPct val="0"/>
            </a:spcBef>
            <a:spcAft>
              <a:spcPct val="35000"/>
            </a:spcAft>
            <a:buNone/>
          </a:pPr>
          <a:r>
            <a:rPr lang="en-US" sz="2400" kern="1200"/>
            <a:t>The Q&amp;A feature will also be open for questions or comments at this time</a:t>
          </a:r>
        </a:p>
      </dsp:txBody>
      <dsp:txXfrm>
        <a:off x="2043221" y="3169499"/>
        <a:ext cx="4545469" cy="17690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0D491-6FC1-49EF-AE4A-3DEBCC0C5BB6}"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84D41-295E-4F82-B768-D6AF9B2A509F}" type="slidenum">
              <a:rPr lang="en-US" smtClean="0"/>
              <a:t>‹#›</a:t>
            </a:fld>
            <a:endParaRPr lang="en-US"/>
          </a:p>
        </p:txBody>
      </p:sp>
    </p:spTree>
    <p:extLst>
      <p:ext uri="{BB962C8B-B14F-4D97-AF65-F5344CB8AC3E}">
        <p14:creationId xmlns:p14="http://schemas.microsoft.com/office/powerpoint/2010/main" val="67505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a:alphaModFix/>
          </a:blip>
          <a:srcRect b="23492"/>
          <a:stretch/>
        </p:blipFill>
        <p:spPr>
          <a:xfrm>
            <a:off x="-25054" y="0"/>
            <a:ext cx="12217054"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3"/>
          <a:stretch>
            <a:fillRect/>
          </a:stretch>
        </p:blipFill>
        <p:spPr>
          <a:xfrm>
            <a:off x="-25054" y="0"/>
            <a:ext cx="12217054"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Seattle Information Technology</a:t>
            </a:r>
          </a:p>
        </p:txBody>
      </p:sp>
    </p:spTree>
    <p:extLst>
      <p:ext uri="{BB962C8B-B14F-4D97-AF65-F5344CB8AC3E}">
        <p14:creationId xmlns:p14="http://schemas.microsoft.com/office/powerpoint/2010/main" val="293614047"/>
      </p:ext>
    </p:extLst>
  </p:cSld>
  <p:clrMapOvr>
    <a:overrideClrMapping bg1="dk1" tx1="lt1" bg2="dk2" tx2="lt2" accent1="accent1" accent2="accent2" accent3="accent3" accent4="accent4" accent5="accent5" accent6="accent6" hlink="hlink" folHlink="folHlink"/>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72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8"/>
            <a:ext cx="10515600" cy="2852737"/>
          </a:xfrm>
        </p:spPr>
        <p:txBody>
          <a:bodyPr anchor="b"/>
          <a:lstStyle>
            <a:lvl1pPr>
              <a:defRPr sz="60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249939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42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8" y="1681163"/>
            <a:ext cx="5157787" cy="823912"/>
          </a:xfrm>
        </p:spPr>
        <p:txBody>
          <a:bodyPr anchor="b"/>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8"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0"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16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a:t>Title</a:t>
            </a:r>
          </a:p>
        </p:txBody>
      </p:sp>
    </p:spTree>
    <p:extLst>
      <p:ext uri="{BB962C8B-B14F-4D97-AF65-F5344CB8AC3E}">
        <p14:creationId xmlns:p14="http://schemas.microsoft.com/office/powerpoint/2010/main" val="416682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6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copy</a:t>
            </a:r>
          </a:p>
        </p:txBody>
      </p:sp>
    </p:spTree>
    <p:extLst>
      <p:ext uri="{BB962C8B-B14F-4D97-AF65-F5344CB8AC3E}">
        <p14:creationId xmlns:p14="http://schemas.microsoft.com/office/powerpoint/2010/main" val="21984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copy</a:t>
            </a:r>
          </a:p>
        </p:txBody>
      </p:sp>
    </p:spTree>
    <p:extLst>
      <p:ext uri="{BB962C8B-B14F-4D97-AF65-F5344CB8AC3E}">
        <p14:creationId xmlns:p14="http://schemas.microsoft.com/office/powerpoint/2010/main" val="367218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hape 98">
            <a:extLst>
              <a:ext uri="{FF2B5EF4-FFF2-40B4-BE49-F238E27FC236}">
                <a16:creationId xmlns:a16="http://schemas.microsoft.com/office/drawing/2014/main" id="{6301E5A9-264C-4A8D-9812-87FFC06AE62B}"/>
              </a:ext>
            </a:extLst>
          </p:cNvPr>
          <p:cNvSpPr/>
          <p:nvPr userDrawn="1"/>
        </p:nvSpPr>
        <p:spPr>
          <a:xfrm>
            <a:off x="0" y="6248282"/>
            <a:ext cx="12192000" cy="63465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89720" y="6141168"/>
            <a:ext cx="3002280" cy="849085"/>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3DA5"/>
                </a:solidFill>
              </a:rPr>
              <a:t>Page Number</a:t>
            </a: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52399" y="6411570"/>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4668-AAAF-489C-A506-B398C1AE5F01}" type="datetime1">
              <a:rPr lang="en-US" sz="1400" b="1" smtClean="0">
                <a:solidFill>
                  <a:schemeClr val="bg1"/>
                </a:solidFill>
              </a:rPr>
              <a:t>4/27/2022</a:t>
            </a:fld>
            <a:endParaRPr lang="en-US" sz="1400" b="1">
              <a:solidFill>
                <a:schemeClr val="bg1"/>
              </a:solidFill>
            </a:endParaRP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310144" y="6411568"/>
            <a:ext cx="269852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rPr>
              <a:t>Seattle Information Technology</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3871850" y="6411568"/>
            <a:ext cx="10196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rPr>
              <a:t>Slide </a:t>
            </a:r>
            <a:fld id="{61030729-3632-45A1-8A43-827E31BA9BDB}" type="slidenum">
              <a:rPr lang="en-US" sz="1400" b="1" smtClean="0">
                <a:solidFill>
                  <a:schemeClr val="bg1"/>
                </a:solidFill>
              </a:rPr>
              <a:t>‹#›</a:t>
            </a:fld>
            <a:endParaRPr lang="en-US" sz="1400" b="1">
              <a:solidFill>
                <a:schemeClr val="bg1"/>
              </a:solidFill>
            </a:endParaRPr>
          </a:p>
        </p:txBody>
      </p:sp>
    </p:spTree>
    <p:extLst>
      <p:ext uri="{BB962C8B-B14F-4D97-AF65-F5344CB8AC3E}">
        <p14:creationId xmlns:p14="http://schemas.microsoft.com/office/powerpoint/2010/main" val="1678511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pps.leg.wa.gov/rcw/default.aspx?cite=42.5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hyperlink" Target="https://seattle.surveymonkey.com/r/BPF6GK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eattle.surveymonkey.com/r/BPF6GK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ouncil@seattle.gov" TargetMode="External"/><Relationship Id="rId2" Type="http://schemas.openxmlformats.org/officeDocument/2006/relationships/hyperlink" Target="https://www.seattle.gov/council/meet-the-council/find-your-district-and-councilmembers" TargetMode="External"/><Relationship Id="rId1" Type="http://schemas.openxmlformats.org/officeDocument/2006/relationships/slideLayout" Target="../slideLayouts/slideLayout2.xml"/><Relationship Id="rId4" Type="http://schemas.openxmlformats.org/officeDocument/2006/relationships/hyperlink" Target="http://www.seattle.gov/police/about-us/contact-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p:txBody>
          <a:bodyPr/>
          <a:lstStyle/>
          <a:p>
            <a:r>
              <a:rPr lang="en-US"/>
              <a:t>Surveillance Technology Public  Comment Meeting </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normAutofit/>
          </a:bodyPr>
          <a:lstStyle/>
          <a:p>
            <a:r>
              <a:rPr lang="en-US"/>
              <a:t>Seattle Police Department</a:t>
            </a:r>
          </a:p>
        </p:txBody>
      </p:sp>
      <p:pic>
        <p:nvPicPr>
          <p:cNvPr id="7" name="Picture 6">
            <a:extLst>
              <a:ext uri="{FF2B5EF4-FFF2-40B4-BE49-F238E27FC236}">
                <a16:creationId xmlns:a16="http://schemas.microsoft.com/office/drawing/2014/main" id="{31883142-ABA5-496A-812C-B4464171F789}"/>
              </a:ext>
            </a:extLst>
          </p:cNvPr>
          <p:cNvPicPr>
            <a:picLocks noChangeAspect="1"/>
          </p:cNvPicPr>
          <p:nvPr/>
        </p:nvPicPr>
        <p:blipFill rotWithShape="1">
          <a:blip r:embed="rId2">
            <a:extLst>
              <a:ext uri="{28A0092B-C50C-407E-A947-70E740481C1C}">
                <a14:useLocalDpi xmlns:a14="http://schemas.microsoft.com/office/drawing/2010/main" val="0"/>
              </a:ext>
            </a:extLst>
          </a:blip>
          <a:srcRect r="78804"/>
          <a:stretch/>
        </p:blipFill>
        <p:spPr>
          <a:xfrm>
            <a:off x="10935670" y="5827906"/>
            <a:ext cx="1094014" cy="991232"/>
          </a:xfrm>
          <a:prstGeom prst="rect">
            <a:avLst/>
          </a:prstGeom>
        </p:spPr>
      </p:pic>
    </p:spTree>
    <p:extLst>
      <p:ext uri="{BB962C8B-B14F-4D97-AF65-F5344CB8AC3E}">
        <p14:creationId xmlns:p14="http://schemas.microsoft.com/office/powerpoint/2010/main" val="233388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a:xfrm>
            <a:off x="2154196" y="1122363"/>
            <a:ext cx="7599405" cy="2387600"/>
          </a:xfrm>
        </p:spPr>
        <p:txBody>
          <a:bodyPr>
            <a:noAutofit/>
          </a:bodyPr>
          <a:lstStyle/>
          <a:p>
            <a:pPr algn="ctr"/>
            <a:r>
              <a:rPr lang="en-US" sz="4200"/>
              <a:t>Group 4b Technologies</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lstStyle/>
          <a:p>
            <a:pPr algn="ctr"/>
            <a:r>
              <a:rPr lang="en-US"/>
              <a:t>Seattle Police Department</a:t>
            </a:r>
          </a:p>
        </p:txBody>
      </p:sp>
    </p:spTree>
    <p:extLst>
      <p:ext uri="{BB962C8B-B14F-4D97-AF65-F5344CB8AC3E}">
        <p14:creationId xmlns:p14="http://schemas.microsoft.com/office/powerpoint/2010/main" val="93109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Seattle Police Department Mission</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2152650" y="1690692"/>
            <a:ext cx="7886700" cy="4087324"/>
          </a:xfrm>
        </p:spPr>
        <p:txBody>
          <a:bodyPr>
            <a:normAutofit/>
          </a:bodyPr>
          <a:lstStyle/>
          <a:p>
            <a:r>
              <a:rPr lang="en-US" sz="4000" b="1"/>
              <a:t>Prevent crime;</a:t>
            </a:r>
          </a:p>
          <a:p>
            <a:r>
              <a:rPr lang="en-US" sz="4000" b="1"/>
              <a:t>Enforce the law; and </a:t>
            </a:r>
          </a:p>
          <a:p>
            <a:r>
              <a:rPr lang="en-US" sz="4000" b="1"/>
              <a:t>Support quality public safety by delivering respectful, professional and dependable police services.</a:t>
            </a:r>
            <a:endParaRPr lang="en-US" sz="4000"/>
          </a:p>
        </p:txBody>
      </p:sp>
    </p:spTree>
    <p:extLst>
      <p:ext uri="{BB962C8B-B14F-4D97-AF65-F5344CB8AC3E}">
        <p14:creationId xmlns:p14="http://schemas.microsoft.com/office/powerpoint/2010/main" val="316474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Camera Systems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641252" y="1690688"/>
            <a:ext cx="7775380" cy="4087324"/>
          </a:xfrm>
        </p:spPr>
        <p:txBody>
          <a:bodyPr>
            <a:normAutofit/>
          </a:bodyPr>
          <a:lstStyle/>
          <a:p>
            <a:pPr marL="0" indent="0">
              <a:buNone/>
            </a:pPr>
            <a:r>
              <a:rPr lang="en-US" sz="4000" b="1"/>
              <a:t>What is the technology?</a:t>
            </a:r>
          </a:p>
          <a:p>
            <a:pPr lvl="1"/>
            <a:r>
              <a:rPr lang="en-US" sz="3000"/>
              <a:t>SPD’s covert camera systems capture images and video of identifiable individuals, some of whom are unaware of the recording.</a:t>
            </a:r>
          </a:p>
          <a:p>
            <a:pPr lvl="1"/>
            <a:r>
              <a:rPr lang="en-US" sz="3000"/>
              <a:t>Covert cameras can be concealed on a person or hidden in or on objects within a particular environment.  These cameras capture images only, they do not record sound. </a:t>
            </a:r>
          </a:p>
        </p:txBody>
      </p:sp>
      <p:pic>
        <p:nvPicPr>
          <p:cNvPr id="4" name="Picture 3">
            <a:extLst>
              <a:ext uri="{FF2B5EF4-FFF2-40B4-BE49-F238E27FC236}">
                <a16:creationId xmlns:a16="http://schemas.microsoft.com/office/drawing/2014/main" id="{1AC085D0-EE33-4EE7-9C21-A74FEB236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632" y="1715306"/>
            <a:ext cx="3434569" cy="2575340"/>
          </a:xfrm>
          <a:prstGeom prst="rect">
            <a:avLst/>
          </a:prstGeom>
        </p:spPr>
      </p:pic>
    </p:spTree>
    <p:extLst>
      <p:ext uri="{BB962C8B-B14F-4D97-AF65-F5344CB8AC3E}">
        <p14:creationId xmlns:p14="http://schemas.microsoft.com/office/powerpoint/2010/main" val="296999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Camera Systems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a:bodyPr>
          <a:lstStyle/>
          <a:p>
            <a:pPr marL="0" indent="0">
              <a:buNone/>
            </a:pPr>
            <a:r>
              <a:rPr lang="en-US" sz="4000" b="1"/>
              <a:t>Why does SPD use the technology?</a:t>
            </a:r>
          </a:p>
          <a:p>
            <a:pPr lvl="1"/>
            <a:r>
              <a:rPr lang="en-US" sz="3000"/>
              <a:t>Covert camera systems are used by the Seattle Police Department (SPD) to obtain information during criminal investigations. These cameras are disguised and used to record specific events related to an investigation. </a:t>
            </a:r>
          </a:p>
        </p:txBody>
      </p:sp>
    </p:spTree>
    <p:extLst>
      <p:ext uri="{BB962C8B-B14F-4D97-AF65-F5344CB8AC3E}">
        <p14:creationId xmlns:p14="http://schemas.microsoft.com/office/powerpoint/2010/main" val="166343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Camera Systems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92500"/>
          </a:bodyPr>
          <a:lstStyle/>
          <a:p>
            <a:pPr marL="0" indent="0">
              <a:buNone/>
            </a:pPr>
            <a:r>
              <a:rPr lang="en-US" sz="4000" b="1"/>
              <a:t>Data Collection</a:t>
            </a:r>
          </a:p>
          <a:p>
            <a:pPr lvl="1"/>
            <a:r>
              <a:rPr lang="en-US" sz="3000"/>
              <a:t>When reasonable suspicion of criminal activity exists, cameras may be placed to capture plain view events in areas where no reasonable expectation of privacy exists. </a:t>
            </a:r>
          </a:p>
          <a:p>
            <a:pPr lvl="1"/>
            <a:r>
              <a:rPr lang="en-US" sz="3000"/>
              <a:t>When placed in areas where a reasonable expectation of privacy exists, use of the camera systems  is pursuant to the Washington Privacy Act, Chapt.9.73 RCW, and are utilized only after obtaining appropriate consent and/or legal search warrant authority.</a:t>
            </a:r>
          </a:p>
        </p:txBody>
      </p:sp>
    </p:spTree>
    <p:extLst>
      <p:ext uri="{BB962C8B-B14F-4D97-AF65-F5344CB8AC3E}">
        <p14:creationId xmlns:p14="http://schemas.microsoft.com/office/powerpoint/2010/main" val="33203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Camera Systems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lnSpcReduction="10000"/>
          </a:bodyPr>
          <a:lstStyle/>
          <a:p>
            <a:pPr marL="0" indent="0">
              <a:buNone/>
            </a:pPr>
            <a:r>
              <a:rPr lang="en-US" sz="4000" b="1"/>
              <a:t>Protections</a:t>
            </a:r>
          </a:p>
          <a:p>
            <a:pPr lvl="1"/>
            <a:r>
              <a:rPr lang="en-US" sz="2400"/>
              <a:t>All deployments of these devices are documented by </a:t>
            </a:r>
            <a:r>
              <a:rPr lang="en-US" sz="2400" err="1"/>
              <a:t>TESU</a:t>
            </a:r>
            <a:r>
              <a:rPr lang="en-US" sz="2400"/>
              <a:t> and subject to audit by the Office of Inspector General and the federal monitor at any time.  </a:t>
            </a:r>
          </a:p>
          <a:p>
            <a:pPr lvl="1"/>
            <a:r>
              <a:rPr lang="en-US" sz="2400"/>
              <a:t>All information must be gathered and recorded in a manner that is consistent with SPD Policy 6.060, such that it does not reasonably infringe upon “individual rights, liberties, and freedoms secured by the Constitution of the United States and of the State of Washington, including, among others, the freedom of speech, press, association and assembly; liberty of conscience; the exercise of religion; and the right to petition government for redress of grievances; or violate an individual’s right to privacy.” </a:t>
            </a:r>
          </a:p>
          <a:p>
            <a:pPr lvl="1"/>
            <a:endParaRPr lang="en-US" sz="3000"/>
          </a:p>
        </p:txBody>
      </p:sp>
    </p:spTree>
    <p:extLst>
      <p:ext uri="{BB962C8B-B14F-4D97-AF65-F5344CB8AC3E}">
        <p14:creationId xmlns:p14="http://schemas.microsoft.com/office/powerpoint/2010/main" val="4197712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Camera Systems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85000" lnSpcReduction="20000"/>
          </a:bodyPr>
          <a:lstStyle/>
          <a:p>
            <a:pPr marL="0" indent="0">
              <a:buNone/>
            </a:pPr>
            <a:r>
              <a:rPr lang="en-US" sz="4000" b="1"/>
              <a:t>Related Policies</a:t>
            </a:r>
          </a:p>
          <a:p>
            <a:pPr lvl="1"/>
            <a:r>
              <a:rPr lang="en-US" sz="1800"/>
              <a:t>Washington Privacy Act, Chapt.9.73 RCW</a:t>
            </a:r>
          </a:p>
          <a:p>
            <a:pPr lvl="1"/>
            <a:r>
              <a:rPr lang="en-US" sz="1800"/>
              <a:t>Washington Public Records Act, Chapter 42.56 RCW </a:t>
            </a:r>
          </a:p>
          <a:p>
            <a:pPr lvl="1"/>
            <a:r>
              <a:rPr lang="en-US" sz="1800"/>
              <a:t>WAC 446-20-260</a:t>
            </a:r>
          </a:p>
          <a:p>
            <a:pPr lvl="1"/>
            <a:r>
              <a:rPr lang="en-US" sz="1800"/>
              <a:t>RCW 10.97.030</a:t>
            </a:r>
          </a:p>
          <a:p>
            <a:pPr lvl="1"/>
            <a:r>
              <a:rPr lang="en-US" sz="1800"/>
              <a:t>8 CFR Part 20</a:t>
            </a:r>
          </a:p>
          <a:p>
            <a:pPr lvl="1"/>
            <a:r>
              <a:rPr lang="en-US" sz="1800"/>
              <a:t>SPD Policy 5.001 - Standards and Duties</a:t>
            </a:r>
          </a:p>
          <a:p>
            <a:pPr lvl="1"/>
            <a:r>
              <a:rPr lang="en-US" sz="1800"/>
              <a:t>SPD Policy 5.002 - Responsibilities of Employees Concerning Alleged Policy Violations</a:t>
            </a:r>
          </a:p>
          <a:p>
            <a:pPr lvl="1"/>
            <a:r>
              <a:rPr lang="en-US" sz="1800"/>
              <a:t>SPD Policy 5.140 - Bias-Free Policing</a:t>
            </a:r>
          </a:p>
          <a:p>
            <a:pPr lvl="1"/>
            <a:r>
              <a:rPr lang="en-US" sz="1800"/>
              <a:t>SPD Policy 6.060 - Collection of Information for Law Enforcement Purposes</a:t>
            </a:r>
          </a:p>
          <a:p>
            <a:pPr lvl="1"/>
            <a:r>
              <a:rPr lang="en-US" sz="1800"/>
              <a:t>SPD Policy 7.010 – Submitting Evidence</a:t>
            </a:r>
          </a:p>
          <a:p>
            <a:pPr lvl="1"/>
            <a:r>
              <a:rPr lang="en-US" sz="1800"/>
              <a:t>SPD Policy 12.040 - Department-Owned Computers, Devices &amp; Software</a:t>
            </a:r>
          </a:p>
          <a:p>
            <a:pPr lvl="1"/>
            <a:r>
              <a:rPr lang="en-US" sz="1800"/>
              <a:t>SPD Policy 12.050 - Criminal Justice Information Systems</a:t>
            </a:r>
          </a:p>
          <a:p>
            <a:pPr lvl="1"/>
            <a:r>
              <a:rPr lang="en-US" sz="1800"/>
              <a:t>SPD Policy 12.080 – Department Records Access, Inspection &amp; Dissemination</a:t>
            </a:r>
          </a:p>
          <a:p>
            <a:pPr lvl="1"/>
            <a:r>
              <a:rPr lang="en-US" sz="1800"/>
              <a:t>SPD Policy 12.110 – Use of Department E-mail &amp; Internet Systems</a:t>
            </a:r>
          </a:p>
          <a:p>
            <a:pPr lvl="1"/>
            <a:r>
              <a:rPr lang="en-US" sz="1800"/>
              <a:t>SPD Policy 12.111 – Use of Cloud Storage Services</a:t>
            </a:r>
          </a:p>
        </p:txBody>
      </p:sp>
    </p:spTree>
    <p:extLst>
      <p:ext uri="{BB962C8B-B14F-4D97-AF65-F5344CB8AC3E}">
        <p14:creationId xmlns:p14="http://schemas.microsoft.com/office/powerpoint/2010/main" val="31814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Tracking Devices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524682" y="1535947"/>
            <a:ext cx="7325090" cy="4087324"/>
          </a:xfrm>
        </p:spPr>
        <p:txBody>
          <a:bodyPr>
            <a:normAutofit fontScale="92500"/>
          </a:bodyPr>
          <a:lstStyle/>
          <a:p>
            <a:pPr marL="0" indent="0">
              <a:buNone/>
            </a:pPr>
            <a:r>
              <a:rPr lang="en-US" sz="4000" b="1"/>
              <a:t>What is the technology?</a:t>
            </a:r>
          </a:p>
          <a:p>
            <a:pPr lvl="1"/>
            <a:r>
              <a:rPr lang="en-US" sz="3000"/>
              <a:t>Geolocation trackers are cellular devices that SPD utilizes as a tool to locate and track the movements and locations of vehicles. </a:t>
            </a:r>
          </a:p>
          <a:p>
            <a:pPr lvl="1"/>
            <a:r>
              <a:rPr lang="en-US" sz="3000"/>
              <a:t>These trackers are location tracking devices that report latitude and longitude as well as other device information such as high temperature alerts, device removal, power/shut down alerts, and battery  level.</a:t>
            </a:r>
          </a:p>
        </p:txBody>
      </p:sp>
      <p:pic>
        <p:nvPicPr>
          <p:cNvPr id="4" name="Picture 3">
            <a:extLst>
              <a:ext uri="{FF2B5EF4-FFF2-40B4-BE49-F238E27FC236}">
                <a16:creationId xmlns:a16="http://schemas.microsoft.com/office/drawing/2014/main" id="{A66D0B73-FE7D-496C-8F05-B232EE9211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311" y="2652712"/>
            <a:ext cx="3423285" cy="1552575"/>
          </a:xfrm>
          <a:prstGeom prst="rect">
            <a:avLst/>
          </a:prstGeom>
        </p:spPr>
      </p:pic>
    </p:spTree>
    <p:extLst>
      <p:ext uri="{BB962C8B-B14F-4D97-AF65-F5344CB8AC3E}">
        <p14:creationId xmlns:p14="http://schemas.microsoft.com/office/powerpoint/2010/main" val="36763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Tracking Devices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85000" lnSpcReduction="20000"/>
          </a:bodyPr>
          <a:lstStyle/>
          <a:p>
            <a:pPr marL="0" indent="0">
              <a:buNone/>
            </a:pPr>
            <a:r>
              <a:rPr lang="en-US" sz="4000" b="1"/>
              <a:t>Why does SPD use the technology?</a:t>
            </a:r>
          </a:p>
          <a:p>
            <a:pPr lvl="1"/>
            <a:r>
              <a:rPr lang="en-US" sz="3000"/>
              <a:t>The primary benefit of these tracking systems is in the gathering of evidence used in the resolution of criminal investigations. Proper gathering of location evidence of criminal activity by the police supports SPD’s mission to prevent crime, enforce the law, and support quality public safety. </a:t>
            </a:r>
          </a:p>
          <a:p>
            <a:pPr lvl="1"/>
            <a:r>
              <a:rPr lang="en-US" sz="3000"/>
              <a:t>Trackers allow SPD to remotely track vehicles electronically.  They also allow SPD to locate vehicles and individuals that are sought in connection with an active investigation.  They are only utilized with consent of a witness, a confidential informant, or within the scope of a judicially issued search warrant.</a:t>
            </a:r>
          </a:p>
        </p:txBody>
      </p:sp>
    </p:spTree>
    <p:extLst>
      <p:ext uri="{BB962C8B-B14F-4D97-AF65-F5344CB8AC3E}">
        <p14:creationId xmlns:p14="http://schemas.microsoft.com/office/powerpoint/2010/main" val="91340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Tracking Devices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lnSpcReduction="10000"/>
          </a:bodyPr>
          <a:lstStyle/>
          <a:p>
            <a:pPr marL="0" indent="0">
              <a:buNone/>
            </a:pPr>
            <a:r>
              <a:rPr lang="en-US" sz="4000" b="1"/>
              <a:t>Data Collection</a:t>
            </a:r>
          </a:p>
          <a:p>
            <a:pPr lvl="1"/>
            <a:r>
              <a:rPr lang="en-US" sz="3000"/>
              <a:t>Tracking devices are only utilized with express consent or search warrant authority. These devices report latitude and longitude coordinates on a pre-determined schedule that can be adjusted by users remotely.  </a:t>
            </a:r>
          </a:p>
          <a:p>
            <a:pPr lvl="1"/>
            <a:r>
              <a:rPr lang="en-US" sz="3000"/>
              <a:t>Data collected from the tracking devices is provided to the requesting Officer/Detective for inclusion in the investigation file and is stored following evidence guidelines.</a:t>
            </a:r>
          </a:p>
        </p:txBody>
      </p:sp>
    </p:spTree>
    <p:extLst>
      <p:ext uri="{BB962C8B-B14F-4D97-AF65-F5344CB8AC3E}">
        <p14:creationId xmlns:p14="http://schemas.microsoft.com/office/powerpoint/2010/main" val="326525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F8CF-D626-4D40-BE0F-7422CC8749EF}"/>
              </a:ext>
            </a:extLst>
          </p:cNvPr>
          <p:cNvSpPr>
            <a:spLocks noGrp="1"/>
          </p:cNvSpPr>
          <p:nvPr>
            <p:ph type="title"/>
          </p:nvPr>
        </p:nvSpPr>
        <p:spPr/>
        <p:txBody>
          <a:bodyPr/>
          <a:lstStyle/>
          <a:p>
            <a:r>
              <a:rPr lang="en-US"/>
              <a:t>Public Records Act Notice	</a:t>
            </a:r>
          </a:p>
        </p:txBody>
      </p:sp>
      <p:sp>
        <p:nvSpPr>
          <p:cNvPr id="3" name="Content Placeholder 2">
            <a:extLst>
              <a:ext uri="{FF2B5EF4-FFF2-40B4-BE49-F238E27FC236}">
                <a16:creationId xmlns:a16="http://schemas.microsoft.com/office/drawing/2014/main" id="{E9AAC7E8-6DD8-4C99-8E1C-C1B8E8F9A260}"/>
              </a:ext>
            </a:extLst>
          </p:cNvPr>
          <p:cNvSpPr>
            <a:spLocks noGrp="1"/>
          </p:cNvSpPr>
          <p:nvPr>
            <p:ph idx="1"/>
          </p:nvPr>
        </p:nvSpPr>
        <p:spPr/>
        <p:txBody>
          <a:bodyPr/>
          <a:lstStyle/>
          <a:p>
            <a:r>
              <a:rPr lang="en-US"/>
              <a:t>This meeting is being recorded and will be posted online</a:t>
            </a:r>
          </a:p>
          <a:p>
            <a:endParaRPr lang="en-US"/>
          </a:p>
          <a:p>
            <a:r>
              <a:rPr lang="en-US" b="0" i="0">
                <a:effectLst/>
                <a:latin typeface="Arial" panose="020B0604020202020204" pitchFamily="34" charset="0"/>
              </a:rPr>
              <a:t>Information provided (including public comments) to the City of Seattle is considered a public record and may be subject to public disclosure. For more information see the </a:t>
            </a:r>
            <a:r>
              <a:rPr lang="en-US" b="0" i="0">
                <a:effectLst/>
                <a:latin typeface="Arial" panose="020B0604020202020204" pitchFamily="34" charset="0"/>
                <a:hlinkClick r:id="rId2"/>
              </a:rPr>
              <a:t>Public Records Act, RCW Chapter 42.56.</a:t>
            </a:r>
            <a:endParaRPr lang="en-US"/>
          </a:p>
        </p:txBody>
      </p:sp>
    </p:spTree>
    <p:extLst>
      <p:ext uri="{BB962C8B-B14F-4D97-AF65-F5344CB8AC3E}">
        <p14:creationId xmlns:p14="http://schemas.microsoft.com/office/powerpoint/2010/main" val="361367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Tracking Devices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10866120" cy="4087324"/>
          </a:xfrm>
        </p:spPr>
        <p:txBody>
          <a:bodyPr>
            <a:normAutofit fontScale="92500" lnSpcReduction="20000"/>
          </a:bodyPr>
          <a:lstStyle/>
          <a:p>
            <a:pPr marL="0" indent="0">
              <a:buNone/>
            </a:pPr>
            <a:r>
              <a:rPr lang="en-US" sz="4000" b="1"/>
              <a:t>Protections</a:t>
            </a:r>
          </a:p>
          <a:p>
            <a:pPr lvl="1"/>
            <a:r>
              <a:rPr lang="en-US" sz="3000"/>
              <a:t>All deployments of these devices are documented by </a:t>
            </a:r>
            <a:r>
              <a:rPr lang="en-US" sz="3000" err="1"/>
              <a:t>TESU</a:t>
            </a:r>
            <a:r>
              <a:rPr lang="en-US" sz="3000"/>
              <a:t> and subject to audit by the Office of Inspector General and the federal monitor at any time.  </a:t>
            </a:r>
          </a:p>
          <a:p>
            <a:pPr lvl="1"/>
            <a:r>
              <a:rPr lang="en-US" sz="3000"/>
              <a:t>All information must be gathered and recorded in a manner that is consistent with SPD Policy 6.060, such that it does not reasonably infringe upon “individual rights, liberties, and freedoms secured by the Constitution of the United States and of the State of Washington, including, among others, the freedom of speech, press, association and assembly; liberty of conscience; the exercise of religion; and the right to petition government for redress of grievances; or violate an individual’s right to privacy.” </a:t>
            </a:r>
          </a:p>
        </p:txBody>
      </p:sp>
    </p:spTree>
    <p:extLst>
      <p:ext uri="{BB962C8B-B14F-4D97-AF65-F5344CB8AC3E}">
        <p14:creationId xmlns:p14="http://schemas.microsoft.com/office/powerpoint/2010/main" val="206094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Tracking Devices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85000" lnSpcReduction="20000"/>
          </a:bodyPr>
          <a:lstStyle/>
          <a:p>
            <a:pPr marL="0" indent="0">
              <a:buNone/>
            </a:pPr>
            <a:r>
              <a:rPr lang="en-US" sz="4000" b="1"/>
              <a:t>Related Policies</a:t>
            </a:r>
          </a:p>
          <a:p>
            <a:pPr lvl="1"/>
            <a:r>
              <a:rPr lang="en-US" sz="1800"/>
              <a:t>Washington Privacy Act, Chapt.9.73 RCW</a:t>
            </a:r>
          </a:p>
          <a:p>
            <a:pPr lvl="1"/>
            <a:r>
              <a:rPr lang="en-US" sz="1800"/>
              <a:t>Washington Public Records Act, Chapter 42.56 RCW (“PRA”)</a:t>
            </a:r>
          </a:p>
          <a:p>
            <a:pPr lvl="1"/>
            <a:r>
              <a:rPr lang="en-US" sz="1800"/>
              <a:t>GS2016-009 - Washington State Retention Schedule for Records Documented</a:t>
            </a:r>
          </a:p>
          <a:p>
            <a:pPr lvl="1"/>
            <a:r>
              <a:rPr lang="en-US" sz="1800"/>
              <a:t>SMC 14.12</a:t>
            </a:r>
          </a:p>
          <a:p>
            <a:pPr lvl="1"/>
            <a:r>
              <a:rPr lang="en-US" sz="1800"/>
              <a:t>SPD Policy 5.001 - Standards and Duties</a:t>
            </a:r>
          </a:p>
          <a:p>
            <a:pPr lvl="1"/>
            <a:r>
              <a:rPr lang="en-US" sz="1800"/>
              <a:t>SPD Policy 5.002 - Responsibilities of Employees Concerning Alleged Policy Violations</a:t>
            </a:r>
          </a:p>
          <a:p>
            <a:pPr lvl="1"/>
            <a:r>
              <a:rPr lang="en-US" sz="1800"/>
              <a:t>SPD Policy 5.140 - Bias-Free Policing</a:t>
            </a:r>
          </a:p>
          <a:p>
            <a:pPr lvl="1"/>
            <a:r>
              <a:rPr lang="en-US" sz="1800"/>
              <a:t>SPD Policy 6.060 - Collection of Information for Law Enforcement Purposes</a:t>
            </a:r>
          </a:p>
          <a:p>
            <a:pPr lvl="1"/>
            <a:r>
              <a:rPr lang="en-US" sz="1800"/>
              <a:t>SPD Policy 7.010 – Submitting Evidence</a:t>
            </a:r>
          </a:p>
          <a:p>
            <a:pPr lvl="1"/>
            <a:r>
              <a:rPr lang="en-US" sz="1800"/>
              <a:t>SPD Policy 12.040 - Department-Owned Computers, Devices &amp; Software</a:t>
            </a:r>
          </a:p>
          <a:p>
            <a:pPr lvl="1"/>
            <a:r>
              <a:rPr lang="en-US" sz="1800"/>
              <a:t>SPD Policy 12.050 - Criminal Justice Information Systems</a:t>
            </a:r>
          </a:p>
          <a:p>
            <a:pPr lvl="1"/>
            <a:r>
              <a:rPr lang="en-US" sz="1800"/>
              <a:t>SPD Policy 12.055 - Criminal Justice Research</a:t>
            </a:r>
          </a:p>
          <a:p>
            <a:pPr lvl="1"/>
            <a:r>
              <a:rPr lang="en-US" sz="1800"/>
              <a:t>SPD Policy 12.080 – Department Records Access, Inspection &amp; Dissemination</a:t>
            </a:r>
          </a:p>
          <a:p>
            <a:pPr lvl="1"/>
            <a:r>
              <a:rPr lang="en-US" sz="1800"/>
              <a:t>SPD Policy 12.110 – Use of Department E-mail &amp; Internet Systems</a:t>
            </a:r>
          </a:p>
          <a:p>
            <a:pPr lvl="1"/>
            <a:r>
              <a:rPr lang="en-US" sz="1800"/>
              <a:t>SPD Policy 12.111 – Use of Cloud Storage Services</a:t>
            </a:r>
          </a:p>
          <a:p>
            <a:pPr lvl="1"/>
            <a:endParaRPr lang="en-US" sz="1800"/>
          </a:p>
        </p:txBody>
      </p:sp>
    </p:spTree>
    <p:extLst>
      <p:ext uri="{BB962C8B-B14F-4D97-AF65-F5344CB8AC3E}">
        <p14:creationId xmlns:p14="http://schemas.microsoft.com/office/powerpoint/2010/main" val="259968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Remotely Operated Vehicles (ROVs)</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598637" y="1690692"/>
            <a:ext cx="7152661" cy="4087324"/>
          </a:xfrm>
        </p:spPr>
        <p:txBody>
          <a:bodyPr>
            <a:normAutofit fontScale="85000" lnSpcReduction="20000"/>
          </a:bodyPr>
          <a:lstStyle/>
          <a:p>
            <a:pPr marL="0" indent="0">
              <a:buNone/>
            </a:pPr>
            <a:r>
              <a:rPr lang="en-US" sz="4000" b="1"/>
              <a:t>What is the technology?</a:t>
            </a:r>
          </a:p>
          <a:p>
            <a:pPr lvl="1"/>
            <a:r>
              <a:rPr lang="en-US" sz="3000"/>
              <a:t>Remotely Operated Vehicles (ROVs) are unarmed remote controlled vehicles utilized by SPD SWAT, Arson/Bomb, and Harbor units to access areas that are potentially dangerous for personnel to physically enter.</a:t>
            </a:r>
          </a:p>
          <a:p>
            <a:pPr lvl="1"/>
            <a:r>
              <a:rPr lang="en-US" sz="3000"/>
              <a:t>All SPD ROVs are controlled by SPD employees operating handheld controllers from a safe position nearby. Some ROVs operated by SPD have a remotely controlled arm capable of performing simple tasks safely from a remote location.</a:t>
            </a:r>
          </a:p>
        </p:txBody>
      </p:sp>
      <p:pic>
        <p:nvPicPr>
          <p:cNvPr id="6" name="Picture 5">
            <a:extLst>
              <a:ext uri="{FF2B5EF4-FFF2-40B4-BE49-F238E27FC236}">
                <a16:creationId xmlns:a16="http://schemas.microsoft.com/office/drawing/2014/main" id="{16E33203-478A-45CD-9660-336F3AF33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0437" y="2025369"/>
            <a:ext cx="3302926" cy="2807262"/>
          </a:xfrm>
          <a:prstGeom prst="rect">
            <a:avLst/>
          </a:prstGeom>
        </p:spPr>
      </p:pic>
    </p:spTree>
    <p:extLst>
      <p:ext uri="{BB962C8B-B14F-4D97-AF65-F5344CB8AC3E}">
        <p14:creationId xmlns:p14="http://schemas.microsoft.com/office/powerpoint/2010/main" val="117939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Remotely Operated Vehicles (ROVs)</a:t>
            </a:r>
            <a:endParaRPr lang="en-US"/>
          </a:p>
        </p:txBody>
      </p:sp>
      <p:sp>
        <p:nvSpPr>
          <p:cNvPr id="7" name="Content Placeholder 2">
            <a:extLst>
              <a:ext uri="{FF2B5EF4-FFF2-40B4-BE49-F238E27FC236}">
                <a16:creationId xmlns:a16="http://schemas.microsoft.com/office/drawing/2014/main" id="{134C3127-E20C-4C82-BD2D-4ACF3FF55F8E}"/>
              </a:ext>
            </a:extLst>
          </p:cNvPr>
          <p:cNvSpPr txBox="1">
            <a:spLocks/>
          </p:cNvSpPr>
          <p:nvPr/>
        </p:nvSpPr>
        <p:spPr>
          <a:xfrm>
            <a:off x="838199" y="1690692"/>
            <a:ext cx="10190871" cy="4087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t>Why does SPD use the technology?</a:t>
            </a:r>
          </a:p>
          <a:p>
            <a:pPr lvl="1"/>
            <a:r>
              <a:rPr lang="en-US" sz="3000"/>
              <a:t>The use of ROVs allows tactical units to assess potentially dangerous situations from a safe position. By entering an environment with the additional information obtained using remote cameras, or having rendered-safe a suspicious package, SPD personnel and community members are safer. </a:t>
            </a:r>
          </a:p>
          <a:p>
            <a:pPr lvl="1"/>
            <a:r>
              <a:rPr lang="en-US" sz="3000"/>
              <a:t>The Harbor unit utilizes the ROVs to perform necessary underwater search and recovery functions that would not be possible with manned diving alone.</a:t>
            </a:r>
          </a:p>
        </p:txBody>
      </p:sp>
    </p:spTree>
    <p:extLst>
      <p:ext uri="{BB962C8B-B14F-4D97-AF65-F5344CB8AC3E}">
        <p14:creationId xmlns:p14="http://schemas.microsoft.com/office/powerpoint/2010/main" val="403282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Remotely Operated Vehicles (ROVs)</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a:bodyPr>
          <a:lstStyle/>
          <a:p>
            <a:pPr marL="0" indent="0">
              <a:buNone/>
            </a:pPr>
            <a:r>
              <a:rPr lang="en-US" sz="4000" b="1"/>
              <a:t>Data Collection</a:t>
            </a:r>
          </a:p>
          <a:p>
            <a:pPr lvl="1"/>
            <a:r>
              <a:rPr lang="en-US" sz="3000"/>
              <a:t>No images or data are stored or retained by ROVs used by the SWAT or Arson/Bomb units. The Harbor unit ROVs store video and sonar imagery captured during each deployment of the unit. </a:t>
            </a:r>
          </a:p>
          <a:p>
            <a:pPr lvl="1"/>
            <a:r>
              <a:rPr lang="en-US" sz="3000"/>
              <a:t>Only images directly related to the specific search and recovery are manually exported from the ROV’s onboard hard drive if requested by SPD detectives for follow up investigation.</a:t>
            </a:r>
          </a:p>
        </p:txBody>
      </p:sp>
    </p:spTree>
    <p:extLst>
      <p:ext uri="{BB962C8B-B14F-4D97-AF65-F5344CB8AC3E}">
        <p14:creationId xmlns:p14="http://schemas.microsoft.com/office/powerpoint/2010/main" val="363825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Remotely Operated Vehicles (ROVs)</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a:bodyPr>
          <a:lstStyle/>
          <a:p>
            <a:pPr marL="0" indent="0">
              <a:buNone/>
            </a:pPr>
            <a:r>
              <a:rPr lang="en-US" sz="4000" b="1"/>
              <a:t>Protections</a:t>
            </a:r>
          </a:p>
          <a:p>
            <a:pPr lvl="1"/>
            <a:r>
              <a:rPr lang="en-US" sz="3000"/>
              <a:t>There is no legal standard or condition for the use of these ROVs in non-protected public areas, such as a hotel hallway or public waterway. </a:t>
            </a:r>
          </a:p>
          <a:p>
            <a:pPr lvl="1"/>
            <a:r>
              <a:rPr lang="en-US" sz="3000"/>
              <a:t>However, if the use of the ROV is to occur inside a protected area, such as in a person’s home or property, absent exigent circumstances, or consent, a signed warrant is obtained from a judge.</a:t>
            </a:r>
          </a:p>
        </p:txBody>
      </p:sp>
    </p:spTree>
    <p:extLst>
      <p:ext uri="{BB962C8B-B14F-4D97-AF65-F5344CB8AC3E}">
        <p14:creationId xmlns:p14="http://schemas.microsoft.com/office/powerpoint/2010/main" val="6328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Remotely Operated Vehicles (ROVs)</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85000" lnSpcReduction="20000"/>
          </a:bodyPr>
          <a:lstStyle/>
          <a:p>
            <a:pPr marL="0" indent="0">
              <a:buNone/>
            </a:pPr>
            <a:r>
              <a:rPr lang="en-US" sz="4000" b="1"/>
              <a:t>Related Policies</a:t>
            </a:r>
          </a:p>
          <a:p>
            <a:pPr lvl="1"/>
            <a:r>
              <a:rPr lang="en-US" sz="1800"/>
              <a:t>Washington Privacy Act, Chapt.9.73 RCW</a:t>
            </a:r>
          </a:p>
          <a:p>
            <a:pPr lvl="1"/>
            <a:r>
              <a:rPr lang="en-US" sz="1800"/>
              <a:t>Washington Public Records Act, Chapter 42.56 RCW</a:t>
            </a:r>
          </a:p>
          <a:p>
            <a:pPr lvl="1"/>
            <a:r>
              <a:rPr lang="en-US" sz="1800"/>
              <a:t>WAC 446-20-260</a:t>
            </a:r>
          </a:p>
          <a:p>
            <a:pPr lvl="1"/>
            <a:r>
              <a:rPr lang="en-US" sz="1800"/>
              <a:t>RCW 10.97.030</a:t>
            </a:r>
          </a:p>
          <a:p>
            <a:pPr lvl="1"/>
            <a:r>
              <a:rPr lang="en-US" sz="1800"/>
              <a:t>8 CFR Part 20</a:t>
            </a:r>
          </a:p>
          <a:p>
            <a:pPr lvl="1"/>
            <a:r>
              <a:rPr lang="en-US" sz="1800"/>
              <a:t>5.001 - Standards and Duties</a:t>
            </a:r>
          </a:p>
          <a:p>
            <a:pPr lvl="1"/>
            <a:r>
              <a:rPr lang="en-US" sz="1800"/>
              <a:t>5.002 - Responsibilities of Employees Concerning Alleged Policy Violations</a:t>
            </a:r>
          </a:p>
          <a:p>
            <a:pPr lvl="1"/>
            <a:r>
              <a:rPr lang="en-US" sz="1800"/>
              <a:t>5.140 - Bias-Free Policing</a:t>
            </a:r>
          </a:p>
          <a:p>
            <a:pPr lvl="1"/>
            <a:r>
              <a:rPr lang="en-US" sz="1800"/>
              <a:t>6.060 - Collection of Information for Law Enforcement Purposes</a:t>
            </a:r>
          </a:p>
          <a:p>
            <a:pPr lvl="1"/>
            <a:r>
              <a:rPr lang="en-US" sz="1800"/>
              <a:t>SPD Policy 7.010 – Submitting Evidence</a:t>
            </a:r>
          </a:p>
          <a:p>
            <a:pPr lvl="1"/>
            <a:r>
              <a:rPr lang="en-US" sz="1800"/>
              <a:t>SPD Policy 12.040 - Department-Owned Computers, Devices &amp; Software</a:t>
            </a:r>
          </a:p>
          <a:p>
            <a:pPr lvl="1"/>
            <a:r>
              <a:rPr lang="en-US" sz="1800"/>
              <a:t>SPD Policy 12.050 - Criminal Justice Information Systems</a:t>
            </a:r>
          </a:p>
          <a:p>
            <a:pPr lvl="1"/>
            <a:r>
              <a:rPr lang="en-US" sz="1800"/>
              <a:t>SPD Policy 12.055 - Criminal Justice Research</a:t>
            </a:r>
          </a:p>
          <a:p>
            <a:pPr lvl="1"/>
            <a:r>
              <a:rPr lang="en-US" sz="1800"/>
              <a:t>SPD Policy 12.080 – Department Records Access, Inspection &amp; Dissemination</a:t>
            </a:r>
          </a:p>
          <a:p>
            <a:pPr lvl="1"/>
            <a:r>
              <a:rPr lang="en-US" sz="1800"/>
              <a:t>SPD Policy 12.110 – Use of Department E-mail &amp; Internet Systems</a:t>
            </a:r>
          </a:p>
          <a:p>
            <a:pPr lvl="1"/>
            <a:r>
              <a:rPr lang="en-US" sz="1800"/>
              <a:t>SPD Policy 12.111 – Use of Cloud Storage Services</a:t>
            </a:r>
          </a:p>
          <a:p>
            <a:pPr lvl="1"/>
            <a:endParaRPr lang="en-US" sz="1800"/>
          </a:p>
        </p:txBody>
      </p:sp>
    </p:spTree>
    <p:extLst>
      <p:ext uri="{BB962C8B-B14F-4D97-AF65-F5344CB8AC3E}">
        <p14:creationId xmlns:p14="http://schemas.microsoft.com/office/powerpoint/2010/main" val="109674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GeoTime</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7208520" cy="4087324"/>
          </a:xfrm>
        </p:spPr>
        <p:txBody>
          <a:bodyPr>
            <a:normAutofit fontScale="92500" lnSpcReduction="20000"/>
          </a:bodyPr>
          <a:lstStyle/>
          <a:p>
            <a:pPr marL="0" indent="0">
              <a:buNone/>
            </a:pPr>
            <a:r>
              <a:rPr lang="en-US" sz="4000" b="1"/>
              <a:t>What is the technology?</a:t>
            </a:r>
          </a:p>
          <a:p>
            <a:pPr lvl="1"/>
            <a:r>
              <a:rPr lang="en-US" sz="3000" err="1"/>
              <a:t>GeoTime</a:t>
            </a:r>
            <a:r>
              <a:rPr lang="en-US" sz="3000"/>
              <a:t> is geospatial analysis software that allows the visual analysis of events over time.  Utilizing geodata, such as latitude and longitude, procured during criminal investigations, investigators use </a:t>
            </a:r>
            <a:r>
              <a:rPr lang="en-US" sz="3000" err="1"/>
              <a:t>GeoTime</a:t>
            </a:r>
            <a:r>
              <a:rPr lang="en-US" sz="3000"/>
              <a:t> to create specialized 2 and 3 dimensional maps of call records and cell site locations. </a:t>
            </a:r>
          </a:p>
          <a:p>
            <a:pPr lvl="1"/>
            <a:r>
              <a:rPr lang="en-US" sz="3000"/>
              <a:t>These maps allow investigators to see patterns in the existing data that might not be interpreted through other methods.</a:t>
            </a:r>
          </a:p>
        </p:txBody>
      </p:sp>
      <p:pic>
        <p:nvPicPr>
          <p:cNvPr id="4" name="Picture 3">
            <a:extLst>
              <a:ext uri="{FF2B5EF4-FFF2-40B4-BE49-F238E27FC236}">
                <a16:creationId xmlns:a16="http://schemas.microsoft.com/office/drawing/2014/main" id="{D86FAB7F-EDC4-4190-9D3B-8616EB360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004" y="2187575"/>
            <a:ext cx="3646170" cy="1241425"/>
          </a:xfrm>
          <a:prstGeom prst="rect">
            <a:avLst/>
          </a:prstGeom>
        </p:spPr>
      </p:pic>
    </p:spTree>
    <p:extLst>
      <p:ext uri="{BB962C8B-B14F-4D97-AF65-F5344CB8AC3E}">
        <p14:creationId xmlns:p14="http://schemas.microsoft.com/office/powerpoint/2010/main" val="348733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GeoTime</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a:bodyPr>
          <a:lstStyle/>
          <a:p>
            <a:pPr marL="0" indent="0">
              <a:buNone/>
            </a:pPr>
            <a:r>
              <a:rPr lang="en-US" sz="4000" b="1"/>
              <a:t>Why does SPD use the technology?</a:t>
            </a:r>
          </a:p>
          <a:p>
            <a:pPr lvl="1"/>
            <a:r>
              <a:rPr lang="en-US" sz="3000"/>
              <a:t>Visualizing criminal information provides investigators a more thorough understanding of complicated criminal investigations. </a:t>
            </a:r>
          </a:p>
          <a:p>
            <a:pPr lvl="1"/>
            <a:r>
              <a:rPr lang="en-US" sz="3000" err="1"/>
              <a:t>GeoTime</a:t>
            </a:r>
            <a:r>
              <a:rPr lang="en-US" sz="3000"/>
              <a:t> reduces the time and effort required of investigators to analyze large amounts of data which translates into a better and more efficient work product. </a:t>
            </a:r>
          </a:p>
          <a:p>
            <a:pPr lvl="1"/>
            <a:endParaRPr lang="en-US" sz="3000"/>
          </a:p>
        </p:txBody>
      </p:sp>
    </p:spTree>
    <p:extLst>
      <p:ext uri="{BB962C8B-B14F-4D97-AF65-F5344CB8AC3E}">
        <p14:creationId xmlns:p14="http://schemas.microsoft.com/office/powerpoint/2010/main" val="318795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GeoTime</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a:bodyPr>
          <a:lstStyle/>
          <a:p>
            <a:pPr marL="0" indent="0">
              <a:buNone/>
            </a:pPr>
            <a:r>
              <a:rPr lang="en-US" sz="4000" b="1"/>
              <a:t>Data Collection</a:t>
            </a:r>
          </a:p>
          <a:p>
            <a:pPr lvl="1"/>
            <a:r>
              <a:rPr lang="en-US" sz="3000" err="1"/>
              <a:t>GeoTime</a:t>
            </a:r>
            <a:r>
              <a:rPr lang="en-US" sz="3000"/>
              <a:t> does not collect information or data. It is a tool used to aggregate and analyze data manually input by investigators and exports complex geospatial maps which users save into locally stored investigation files. No information is saved inside the </a:t>
            </a:r>
            <a:r>
              <a:rPr lang="en-US" sz="3000" err="1"/>
              <a:t>GeoTime</a:t>
            </a:r>
            <a:r>
              <a:rPr lang="en-US" sz="3000"/>
              <a:t> tool.</a:t>
            </a:r>
          </a:p>
        </p:txBody>
      </p:sp>
    </p:spTree>
    <p:extLst>
      <p:ext uri="{BB962C8B-B14F-4D97-AF65-F5344CB8AC3E}">
        <p14:creationId xmlns:p14="http://schemas.microsoft.com/office/powerpoint/2010/main" val="222219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AF37-695A-4D15-B951-40106793808F}"/>
              </a:ext>
            </a:extLst>
          </p:cNvPr>
          <p:cNvSpPr>
            <a:spLocks noGrp="1"/>
          </p:cNvSpPr>
          <p:nvPr>
            <p:ph type="title"/>
          </p:nvPr>
        </p:nvSpPr>
        <p:spPr>
          <a:xfrm>
            <a:off x="0" y="0"/>
            <a:ext cx="10515600" cy="1325563"/>
          </a:xfrm>
        </p:spPr>
        <p:txBody>
          <a:bodyPr/>
          <a:lstStyle/>
          <a:p>
            <a:r>
              <a:rPr lang="en-US"/>
              <a:t>WebEx Basics</a:t>
            </a:r>
          </a:p>
        </p:txBody>
      </p:sp>
      <p:pic>
        <p:nvPicPr>
          <p:cNvPr id="4" name="Picture 3">
            <a:extLst>
              <a:ext uri="{FF2B5EF4-FFF2-40B4-BE49-F238E27FC236}">
                <a16:creationId xmlns:a16="http://schemas.microsoft.com/office/drawing/2014/main" id="{CAE7018B-E8AD-488D-BC68-6AA3EA6CC82E}"/>
              </a:ext>
            </a:extLst>
          </p:cNvPr>
          <p:cNvPicPr>
            <a:picLocks noChangeAspect="1"/>
          </p:cNvPicPr>
          <p:nvPr/>
        </p:nvPicPr>
        <p:blipFill rotWithShape="1">
          <a:blip r:embed="rId2"/>
          <a:srcRect l="15705" r="13900"/>
          <a:stretch/>
        </p:blipFill>
        <p:spPr>
          <a:xfrm>
            <a:off x="146180" y="941332"/>
            <a:ext cx="5701005" cy="2301056"/>
          </a:xfrm>
          <a:prstGeom prst="rect">
            <a:avLst/>
          </a:prstGeom>
        </p:spPr>
      </p:pic>
      <p:grpSp>
        <p:nvGrpSpPr>
          <p:cNvPr id="10" name="Group 9">
            <a:extLst>
              <a:ext uri="{FF2B5EF4-FFF2-40B4-BE49-F238E27FC236}">
                <a16:creationId xmlns:a16="http://schemas.microsoft.com/office/drawing/2014/main" id="{54E679F7-DD55-4FB3-B4C9-2B19DED5F5B3}"/>
              </a:ext>
            </a:extLst>
          </p:cNvPr>
          <p:cNvGrpSpPr/>
          <p:nvPr/>
        </p:nvGrpSpPr>
        <p:grpSpPr>
          <a:xfrm>
            <a:off x="146180" y="3429000"/>
            <a:ext cx="5921654" cy="2441082"/>
            <a:chOff x="146180" y="3429000"/>
            <a:chExt cx="5921654" cy="2441082"/>
          </a:xfrm>
        </p:grpSpPr>
        <p:pic>
          <p:nvPicPr>
            <p:cNvPr id="8" name="Picture 7">
              <a:extLst>
                <a:ext uri="{FF2B5EF4-FFF2-40B4-BE49-F238E27FC236}">
                  <a16:creationId xmlns:a16="http://schemas.microsoft.com/office/drawing/2014/main" id="{0032CAC3-3959-4205-8E58-FBB01EAD69CA}"/>
                </a:ext>
              </a:extLst>
            </p:cNvPr>
            <p:cNvPicPr>
              <a:picLocks noChangeAspect="1"/>
            </p:cNvPicPr>
            <p:nvPr/>
          </p:nvPicPr>
          <p:blipFill rotWithShape="1">
            <a:blip r:embed="rId3"/>
            <a:srcRect b="41526"/>
            <a:stretch/>
          </p:blipFill>
          <p:spPr>
            <a:xfrm>
              <a:off x="146180" y="3429000"/>
              <a:ext cx="5921654" cy="2441082"/>
            </a:xfrm>
            <a:prstGeom prst="rect">
              <a:avLst/>
            </a:prstGeom>
          </p:spPr>
        </p:pic>
        <p:sp>
          <p:nvSpPr>
            <p:cNvPr id="9" name="Rectangle 8">
              <a:extLst>
                <a:ext uri="{FF2B5EF4-FFF2-40B4-BE49-F238E27FC236}">
                  <a16:creationId xmlns:a16="http://schemas.microsoft.com/office/drawing/2014/main" id="{8637F63B-FD14-4047-90FD-F8C73BE62889}"/>
                </a:ext>
              </a:extLst>
            </p:cNvPr>
            <p:cNvSpPr/>
            <p:nvPr/>
          </p:nvSpPr>
          <p:spPr>
            <a:xfrm>
              <a:off x="146180" y="3429000"/>
              <a:ext cx="420748" cy="43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349544E7-0254-49AF-A1BB-7DD36B58B50A}"/>
              </a:ext>
            </a:extLst>
          </p:cNvPr>
          <p:cNvPicPr>
            <a:picLocks noChangeAspect="1"/>
          </p:cNvPicPr>
          <p:nvPr/>
        </p:nvPicPr>
        <p:blipFill rotWithShape="1">
          <a:blip r:embed="rId4"/>
          <a:srcRect l="51900" r="9291"/>
          <a:stretch/>
        </p:blipFill>
        <p:spPr>
          <a:xfrm>
            <a:off x="9212008" y="935194"/>
            <a:ext cx="2899543" cy="4366035"/>
          </a:xfrm>
          <a:prstGeom prst="rect">
            <a:avLst/>
          </a:prstGeom>
        </p:spPr>
      </p:pic>
      <p:grpSp>
        <p:nvGrpSpPr>
          <p:cNvPr id="7" name="Group 6">
            <a:extLst>
              <a:ext uri="{FF2B5EF4-FFF2-40B4-BE49-F238E27FC236}">
                <a16:creationId xmlns:a16="http://schemas.microsoft.com/office/drawing/2014/main" id="{81CA021B-DE02-4C6D-850C-13B422ED148C}"/>
              </a:ext>
            </a:extLst>
          </p:cNvPr>
          <p:cNvGrpSpPr/>
          <p:nvPr/>
        </p:nvGrpSpPr>
        <p:grpSpPr>
          <a:xfrm>
            <a:off x="6344819" y="941332"/>
            <a:ext cx="2997995" cy="4366035"/>
            <a:chOff x="4154661" y="3042087"/>
            <a:chExt cx="2641944" cy="3619328"/>
          </a:xfrm>
        </p:grpSpPr>
        <p:pic>
          <p:nvPicPr>
            <p:cNvPr id="5" name="Picture 4">
              <a:extLst>
                <a:ext uri="{FF2B5EF4-FFF2-40B4-BE49-F238E27FC236}">
                  <a16:creationId xmlns:a16="http://schemas.microsoft.com/office/drawing/2014/main" id="{612A07B7-1F97-4D42-ACA6-BB0ECFD77F84}"/>
                </a:ext>
              </a:extLst>
            </p:cNvPr>
            <p:cNvPicPr>
              <a:picLocks noChangeAspect="1"/>
            </p:cNvPicPr>
            <p:nvPr/>
          </p:nvPicPr>
          <p:blipFill rotWithShape="1">
            <a:blip r:embed="rId4"/>
            <a:srcRect l="6439" r="53435"/>
            <a:stretch/>
          </p:blipFill>
          <p:spPr>
            <a:xfrm>
              <a:off x="4154661" y="3042087"/>
              <a:ext cx="2641944" cy="3619328"/>
            </a:xfrm>
            <a:prstGeom prst="rect">
              <a:avLst/>
            </a:prstGeom>
          </p:spPr>
        </p:pic>
        <p:sp>
          <p:nvSpPr>
            <p:cNvPr id="6" name="Rectangle 5">
              <a:extLst>
                <a:ext uri="{FF2B5EF4-FFF2-40B4-BE49-F238E27FC236}">
                  <a16:creationId xmlns:a16="http://schemas.microsoft.com/office/drawing/2014/main" id="{3E4C0419-D058-4D0A-804A-B1F2B2299393}"/>
                </a:ext>
              </a:extLst>
            </p:cNvPr>
            <p:cNvSpPr/>
            <p:nvPr/>
          </p:nvSpPr>
          <p:spPr>
            <a:xfrm>
              <a:off x="4264090" y="3116424"/>
              <a:ext cx="569167" cy="49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736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GeoTime</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92500" lnSpcReduction="10000"/>
          </a:bodyPr>
          <a:lstStyle/>
          <a:p>
            <a:pPr marL="0" indent="0">
              <a:buNone/>
            </a:pPr>
            <a:r>
              <a:rPr lang="en-US" sz="4000" b="1"/>
              <a:t>Protections</a:t>
            </a:r>
          </a:p>
          <a:p>
            <a:pPr lvl="1"/>
            <a:r>
              <a:rPr lang="en-US" sz="3000" err="1"/>
              <a:t>GeoTime</a:t>
            </a:r>
            <a:r>
              <a:rPr lang="en-US" sz="3000"/>
              <a:t> is only used during the investigation of crimes by the SPD. </a:t>
            </a:r>
          </a:p>
          <a:p>
            <a:pPr lvl="1"/>
            <a:r>
              <a:rPr lang="en-US" sz="3000"/>
              <a:t>All use of </a:t>
            </a:r>
            <a:r>
              <a:rPr lang="en-US" sz="3000" err="1"/>
              <a:t>GeoTime</a:t>
            </a:r>
            <a:r>
              <a:rPr lang="en-US" sz="3000"/>
              <a:t> must also comply with SPD Policy 12.050 – Criminal Justice Information Systems and may only be used for legitimate criminal investigative purposes. </a:t>
            </a:r>
          </a:p>
          <a:p>
            <a:pPr lvl="1"/>
            <a:r>
              <a:rPr lang="en-US" sz="3000"/>
              <a:t>Use of </a:t>
            </a:r>
            <a:r>
              <a:rPr lang="en-US" sz="3000" err="1"/>
              <a:t>GeoTime</a:t>
            </a:r>
            <a:r>
              <a:rPr lang="en-US" sz="3000"/>
              <a:t> is governed by the City of Seattle Intelligence Ordinance, 28 CFR Part 23, </a:t>
            </a:r>
            <a:r>
              <a:rPr lang="en-US" sz="3000" err="1"/>
              <a:t>CJIS</a:t>
            </a:r>
            <a:r>
              <a:rPr lang="en-US" sz="3000"/>
              <a:t> requirements, and any future applicable requirements.</a:t>
            </a:r>
          </a:p>
          <a:p>
            <a:pPr lvl="1"/>
            <a:endParaRPr lang="en-US" sz="3000"/>
          </a:p>
        </p:txBody>
      </p:sp>
    </p:spTree>
    <p:extLst>
      <p:ext uri="{BB962C8B-B14F-4D97-AF65-F5344CB8AC3E}">
        <p14:creationId xmlns:p14="http://schemas.microsoft.com/office/powerpoint/2010/main" val="226115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nn-NO"/>
              <a:t>GeoTime</a:t>
            </a:r>
            <a:endParaRPr lang="en-US"/>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85000" lnSpcReduction="20000"/>
          </a:bodyPr>
          <a:lstStyle/>
          <a:p>
            <a:pPr marL="0" indent="0">
              <a:buNone/>
            </a:pPr>
            <a:r>
              <a:rPr lang="en-US" sz="4000" b="1"/>
              <a:t>Related Policies</a:t>
            </a:r>
          </a:p>
          <a:p>
            <a:pPr lvl="1"/>
            <a:r>
              <a:rPr lang="en-US" sz="1800"/>
              <a:t>Washington Privacy Act, Chapt.9.73 RCW</a:t>
            </a:r>
          </a:p>
          <a:p>
            <a:pPr lvl="1"/>
            <a:r>
              <a:rPr lang="en-US" sz="1800"/>
              <a:t>Washington Public Records Act, Chapter 42.56 RCW (“PRA”)</a:t>
            </a:r>
          </a:p>
          <a:p>
            <a:pPr lvl="1"/>
            <a:r>
              <a:rPr lang="en-US" sz="1800"/>
              <a:t>WAC 446-20-260</a:t>
            </a:r>
          </a:p>
          <a:p>
            <a:pPr lvl="1"/>
            <a:r>
              <a:rPr lang="en-US" sz="1800"/>
              <a:t>RCW 10.97.030</a:t>
            </a:r>
          </a:p>
          <a:p>
            <a:pPr lvl="1"/>
            <a:r>
              <a:rPr lang="en-US" sz="1800"/>
              <a:t>8 CFR Part 20</a:t>
            </a:r>
          </a:p>
          <a:p>
            <a:pPr lvl="1"/>
            <a:r>
              <a:rPr lang="en-US" sz="1800"/>
              <a:t>5.001 - Standards and Duties</a:t>
            </a:r>
          </a:p>
          <a:p>
            <a:pPr lvl="1"/>
            <a:r>
              <a:rPr lang="en-US" sz="1800"/>
              <a:t>5.002 - Responsibilities of Employees Concerning Alleged Policy Violations</a:t>
            </a:r>
          </a:p>
          <a:p>
            <a:pPr lvl="1"/>
            <a:r>
              <a:rPr lang="en-US" sz="1800"/>
              <a:t>5.140 - Bias-Free Policing</a:t>
            </a:r>
          </a:p>
          <a:p>
            <a:pPr lvl="1"/>
            <a:r>
              <a:rPr lang="en-US" sz="1800"/>
              <a:t>6.060 - Collection of Information for Law Enforcement Purposes</a:t>
            </a:r>
          </a:p>
          <a:p>
            <a:pPr lvl="1"/>
            <a:r>
              <a:rPr lang="en-US" sz="1800"/>
              <a:t>SPD Policy 7.010 – Submitting Evidence</a:t>
            </a:r>
          </a:p>
          <a:p>
            <a:pPr lvl="1"/>
            <a:r>
              <a:rPr lang="en-US" sz="1800"/>
              <a:t>SPD Policy 12.040 - Department-Owned Computers, Devices &amp; Software</a:t>
            </a:r>
          </a:p>
          <a:p>
            <a:pPr lvl="1"/>
            <a:r>
              <a:rPr lang="en-US" sz="1800"/>
              <a:t>SPD Policy 12.050 - Criminal Justice Information Systems</a:t>
            </a:r>
          </a:p>
          <a:p>
            <a:pPr lvl="1"/>
            <a:r>
              <a:rPr lang="en-US" sz="1800"/>
              <a:t>SPD Policy 12.055 - Criminal Justice Research</a:t>
            </a:r>
          </a:p>
          <a:p>
            <a:pPr lvl="1"/>
            <a:r>
              <a:rPr lang="en-US" sz="1800"/>
              <a:t>SPD Policy 12.080 – Department Records Access, Inspection &amp; Dissemination</a:t>
            </a:r>
          </a:p>
          <a:p>
            <a:pPr lvl="1"/>
            <a:r>
              <a:rPr lang="en-US" sz="1800"/>
              <a:t>SPD Policy 12.110 – Use of Department E-mail &amp; Internet Systems</a:t>
            </a:r>
          </a:p>
          <a:p>
            <a:pPr lvl="1"/>
            <a:r>
              <a:rPr lang="en-US" sz="1800"/>
              <a:t>SPD Policy 12.111 – Use of Cloud Storage Services</a:t>
            </a:r>
          </a:p>
          <a:p>
            <a:pPr lvl="1"/>
            <a:endParaRPr lang="en-US" sz="1800"/>
          </a:p>
        </p:txBody>
      </p:sp>
    </p:spTree>
    <p:extLst>
      <p:ext uri="{BB962C8B-B14F-4D97-AF65-F5344CB8AC3E}">
        <p14:creationId xmlns:p14="http://schemas.microsoft.com/office/powerpoint/2010/main" val="2730438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Computer, cellphone and mobile device extraction tools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641252" y="1690688"/>
            <a:ext cx="7775380" cy="4087324"/>
          </a:xfrm>
        </p:spPr>
        <p:txBody>
          <a:bodyPr>
            <a:normAutofit fontScale="85000" lnSpcReduction="20000"/>
          </a:bodyPr>
          <a:lstStyle/>
          <a:p>
            <a:pPr marL="0" indent="0">
              <a:buNone/>
            </a:pPr>
            <a:r>
              <a:rPr lang="en-US" sz="4000" b="1"/>
              <a:t>What is the technology?</a:t>
            </a:r>
          </a:p>
          <a:p>
            <a:pPr lvl="1"/>
            <a:r>
              <a:rPr lang="en-US" sz="3000"/>
              <a:t>Computer, cellphone, and mobile device extraction tools are used to pull private information from the devices of individuals.  </a:t>
            </a:r>
          </a:p>
          <a:p>
            <a:pPr lvl="1"/>
            <a:r>
              <a:rPr lang="en-US" sz="3000"/>
              <a:t>The different extraction tools SPD utilizes for mobile devices work similarly to one another – a mobile device is physically connected to a computer workstation with specialized locally installed software or to a stand-alone device with a similar software installed. </a:t>
            </a:r>
          </a:p>
          <a:p>
            <a:pPr lvl="1"/>
            <a:r>
              <a:rPr lang="en-US" sz="3000"/>
              <a:t>The software is able to bypass/decipher/disable the device’s PIN/password and extract files containing data from the mobile device.</a:t>
            </a:r>
          </a:p>
        </p:txBody>
      </p:sp>
      <p:pic>
        <p:nvPicPr>
          <p:cNvPr id="5" name="Picture 4">
            <a:extLst>
              <a:ext uri="{FF2B5EF4-FFF2-40B4-BE49-F238E27FC236}">
                <a16:creationId xmlns:a16="http://schemas.microsoft.com/office/drawing/2014/main" id="{257ACE45-DD62-477D-A9D6-71A11ADAA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632" y="2179637"/>
            <a:ext cx="3747770" cy="2498725"/>
          </a:xfrm>
          <a:prstGeom prst="rect">
            <a:avLst/>
          </a:prstGeom>
        </p:spPr>
      </p:pic>
    </p:spTree>
    <p:extLst>
      <p:ext uri="{BB962C8B-B14F-4D97-AF65-F5344CB8AC3E}">
        <p14:creationId xmlns:p14="http://schemas.microsoft.com/office/powerpoint/2010/main" val="1311850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Computer, cellphone and mobile device extraction tools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10515600" cy="4087324"/>
          </a:xfrm>
        </p:spPr>
        <p:txBody>
          <a:bodyPr>
            <a:normAutofit fontScale="85000" lnSpcReduction="20000"/>
          </a:bodyPr>
          <a:lstStyle/>
          <a:p>
            <a:pPr marL="0" indent="0">
              <a:buNone/>
            </a:pPr>
            <a:r>
              <a:rPr lang="en-US" sz="4000" b="1"/>
              <a:t>Why does SPD use the technology?</a:t>
            </a:r>
          </a:p>
          <a:p>
            <a:pPr lvl="1"/>
            <a:r>
              <a:rPr lang="en-US" sz="3000"/>
              <a:t>SPD utilizes electronic device extraction and imaging technologies to recover digital information or data from computers, cell phones, and mobile devices as part of a criminal investigation. These technologies are utilized only with the device owner’s consent or pursuant to search warrant authority.  </a:t>
            </a:r>
          </a:p>
          <a:p>
            <a:pPr lvl="1"/>
            <a:r>
              <a:rPr lang="en-US" sz="3000"/>
              <a:t>Extraction tools allow investigators to legally collect evidentiary information for ongoing investigations that may be used to prosecute crimes.  These tools allow investigators to extract data quickly and securely from a wide variety of devices and preserve evidence from these devices in forensically sound conditions which can then be presented in court.</a:t>
            </a:r>
          </a:p>
        </p:txBody>
      </p:sp>
    </p:spTree>
    <p:extLst>
      <p:ext uri="{BB962C8B-B14F-4D97-AF65-F5344CB8AC3E}">
        <p14:creationId xmlns:p14="http://schemas.microsoft.com/office/powerpoint/2010/main" val="3083822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Computer, cellphone and mobile device extraction tools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199" y="1690692"/>
            <a:ext cx="10359683" cy="4087324"/>
          </a:xfrm>
        </p:spPr>
        <p:txBody>
          <a:bodyPr>
            <a:normAutofit fontScale="92500" lnSpcReduction="20000"/>
          </a:bodyPr>
          <a:lstStyle/>
          <a:p>
            <a:pPr marL="0" indent="0">
              <a:buNone/>
            </a:pPr>
            <a:r>
              <a:rPr lang="en-US" sz="4000" b="1"/>
              <a:t>Data Collection</a:t>
            </a:r>
          </a:p>
          <a:p>
            <a:pPr lvl="1"/>
            <a:r>
              <a:rPr lang="en-US" sz="3000"/>
              <a:t>Data extraction devices are utilized only after legal standards of consent or court-issued warrant have been met. Extraction tools for mobile devices, excluding computer imaging, collect information from electronic devices, including contact lists, call logs, Short Messaging Service (SMS) and Multi-Media Messaging Service (MMS) messages, and GPS locations.</a:t>
            </a:r>
          </a:p>
          <a:p>
            <a:pPr lvl="1"/>
            <a:r>
              <a:rPr lang="en-US" sz="3000"/>
              <a:t>Computer imaging collects an entire image of a computer’s hard drive at a specific point in time. Data collected from the extractions is provided to the requesting Officer/Detective for inclusion in the investigation file and is stored following evidence guidelines.</a:t>
            </a:r>
          </a:p>
        </p:txBody>
      </p:sp>
    </p:spTree>
    <p:extLst>
      <p:ext uri="{BB962C8B-B14F-4D97-AF65-F5344CB8AC3E}">
        <p14:creationId xmlns:p14="http://schemas.microsoft.com/office/powerpoint/2010/main" val="1339763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Computer, cellphone and mobile device extraction tools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199" y="1690692"/>
            <a:ext cx="10809849" cy="4087324"/>
          </a:xfrm>
        </p:spPr>
        <p:txBody>
          <a:bodyPr>
            <a:normAutofit/>
          </a:bodyPr>
          <a:lstStyle/>
          <a:p>
            <a:pPr marL="0" indent="0">
              <a:buNone/>
            </a:pPr>
            <a:r>
              <a:rPr lang="en-US" sz="4000" b="1"/>
              <a:t>Protections</a:t>
            </a:r>
          </a:p>
          <a:p>
            <a:pPr lvl="1"/>
            <a:r>
              <a:rPr lang="en-US" sz="2400"/>
              <a:t>All device utilization is documented and subject to audit by the Office of Inspector General and the federal monitor at any time.  </a:t>
            </a:r>
          </a:p>
          <a:p>
            <a:pPr lvl="1"/>
            <a:r>
              <a:rPr lang="en-US" sz="2400"/>
              <a:t>All information must be gathered and recorded in a manner that is consistent with SPD Policy 6.060, such that it does not reasonably infringe upon “individual rights, liberties, and freedoms secured by the Constitution of the United States and of the State of Washington, including, among others, the freedom of speech, press, association and assembly; liberty of conscience; the exercise of religion; and the right to petition government for redress of grievances; or violate an individual’s right to privacy.” </a:t>
            </a:r>
          </a:p>
          <a:p>
            <a:pPr lvl="1"/>
            <a:endParaRPr lang="en-US" sz="3000"/>
          </a:p>
        </p:txBody>
      </p:sp>
    </p:spTree>
    <p:extLst>
      <p:ext uri="{BB962C8B-B14F-4D97-AF65-F5344CB8AC3E}">
        <p14:creationId xmlns:p14="http://schemas.microsoft.com/office/powerpoint/2010/main" val="1462815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Computer, cellphone and mobile device extraction tools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77500" lnSpcReduction="20000"/>
          </a:bodyPr>
          <a:lstStyle/>
          <a:p>
            <a:pPr marL="0" indent="0">
              <a:buNone/>
            </a:pPr>
            <a:r>
              <a:rPr lang="en-US" sz="4000" b="1"/>
              <a:t>Related Policies</a:t>
            </a:r>
          </a:p>
          <a:p>
            <a:pPr lvl="1"/>
            <a:r>
              <a:rPr lang="en-US" sz="1800"/>
              <a:t>Washington Privacy Act, Chapt.9.73 RCW</a:t>
            </a:r>
          </a:p>
          <a:p>
            <a:pPr lvl="1"/>
            <a:r>
              <a:rPr lang="en-US" sz="1800"/>
              <a:t>Washington Public Records Act, Chapter 42.56 RCW </a:t>
            </a:r>
          </a:p>
          <a:p>
            <a:pPr lvl="1"/>
            <a:r>
              <a:rPr lang="en-US" sz="1800"/>
              <a:t>WAC 446-20-260</a:t>
            </a:r>
          </a:p>
          <a:p>
            <a:pPr lvl="1"/>
            <a:r>
              <a:rPr lang="en-US" sz="1800"/>
              <a:t>RCW 10.97.030</a:t>
            </a:r>
          </a:p>
          <a:p>
            <a:pPr lvl="1"/>
            <a:r>
              <a:rPr lang="en-US" sz="1800"/>
              <a:t>RCW 9.73.210</a:t>
            </a:r>
          </a:p>
          <a:p>
            <a:pPr lvl="1"/>
            <a:r>
              <a:rPr lang="en-US" sz="1800"/>
              <a:t>8 CFR Part 20</a:t>
            </a:r>
          </a:p>
          <a:p>
            <a:pPr lvl="1"/>
            <a:r>
              <a:rPr lang="en-US" sz="1800"/>
              <a:t>5.001 - Standards and Duties</a:t>
            </a:r>
          </a:p>
          <a:p>
            <a:pPr lvl="1"/>
            <a:r>
              <a:rPr lang="en-US" sz="1800"/>
              <a:t>5.002 - Responsibilities of Employees Concerning Alleged Policy Violations</a:t>
            </a:r>
          </a:p>
          <a:p>
            <a:pPr lvl="1"/>
            <a:r>
              <a:rPr lang="en-US" sz="1800"/>
              <a:t>5.140 - Bias-Free Policing</a:t>
            </a:r>
          </a:p>
          <a:p>
            <a:pPr lvl="1"/>
            <a:r>
              <a:rPr lang="en-US" sz="1800"/>
              <a:t>6.060 - Collection of Information for Law Enforcement Purposes</a:t>
            </a:r>
          </a:p>
          <a:p>
            <a:pPr lvl="1"/>
            <a:r>
              <a:rPr lang="en-US" sz="1800"/>
              <a:t>SPD Manual Title 7 – Evidence and Property</a:t>
            </a:r>
          </a:p>
          <a:p>
            <a:pPr lvl="1"/>
            <a:r>
              <a:rPr lang="en-US" sz="1800"/>
              <a:t>SPD Policy 12.040 - Department-Owned Computers, Devices &amp; Software</a:t>
            </a:r>
          </a:p>
          <a:p>
            <a:pPr lvl="1"/>
            <a:r>
              <a:rPr lang="en-US" sz="1800"/>
              <a:t>SPD Policy 12.050 - Criminal Justice Information Systems</a:t>
            </a:r>
          </a:p>
          <a:p>
            <a:pPr lvl="1"/>
            <a:r>
              <a:rPr lang="en-US" sz="1800"/>
              <a:t>SPD Policy 12.055 - Criminal Justice Research</a:t>
            </a:r>
          </a:p>
          <a:p>
            <a:pPr lvl="1"/>
            <a:r>
              <a:rPr lang="en-US" sz="1800"/>
              <a:t>SPD Policy 12.080 – Department Records Access, Inspection &amp; Dissemination</a:t>
            </a:r>
          </a:p>
          <a:p>
            <a:pPr lvl="1"/>
            <a:r>
              <a:rPr lang="en-US" sz="1800"/>
              <a:t>SPD Policy 12.110 – Use of Department E-mail &amp; Internet Systems</a:t>
            </a:r>
          </a:p>
          <a:p>
            <a:pPr lvl="1"/>
            <a:r>
              <a:rPr lang="en-US" sz="1800"/>
              <a:t>SPD Policy 12.111 – Use of Cloud Storage Services</a:t>
            </a:r>
          </a:p>
          <a:p>
            <a:pPr lvl="1"/>
            <a:endParaRPr lang="en-US" sz="1800"/>
          </a:p>
        </p:txBody>
      </p:sp>
    </p:spTree>
    <p:extLst>
      <p:ext uri="{BB962C8B-B14F-4D97-AF65-F5344CB8AC3E}">
        <p14:creationId xmlns:p14="http://schemas.microsoft.com/office/powerpoint/2010/main" val="1425512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Crash Data Retrieval</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641252" y="1690688"/>
            <a:ext cx="7775380" cy="4087324"/>
          </a:xfrm>
        </p:spPr>
        <p:txBody>
          <a:bodyPr>
            <a:normAutofit fontScale="77500" lnSpcReduction="20000"/>
          </a:bodyPr>
          <a:lstStyle/>
          <a:p>
            <a:pPr marL="0" indent="0">
              <a:buNone/>
            </a:pPr>
            <a:r>
              <a:rPr lang="en-US" sz="4000" b="1"/>
              <a:t>What is the technology?</a:t>
            </a:r>
          </a:p>
          <a:p>
            <a:pPr lvl="1"/>
            <a:r>
              <a:rPr lang="en-US" sz="3000"/>
              <a:t>Crash Data Retrieval (</a:t>
            </a:r>
            <a:r>
              <a:rPr lang="en-US" sz="3000" err="1"/>
              <a:t>CDR</a:t>
            </a:r>
            <a:r>
              <a:rPr lang="en-US" sz="3000"/>
              <a:t>) tools are important technology used to aid investigators in the reconstruction of traffic collisions. Nearly all passenger vehicles sold in the US since 2013 has an onboard Event Data Recorder (</a:t>
            </a:r>
            <a:r>
              <a:rPr lang="en-US" sz="3000" err="1"/>
              <a:t>EDR</a:t>
            </a:r>
            <a:r>
              <a:rPr lang="en-US" sz="3000"/>
              <a:t>) which automatically records important technical information during a critical event such as a collision.</a:t>
            </a:r>
          </a:p>
          <a:p>
            <a:pPr lvl="1"/>
            <a:r>
              <a:rPr lang="en-US" sz="3000"/>
              <a:t>These </a:t>
            </a:r>
            <a:r>
              <a:rPr lang="en-US" sz="3000" err="1"/>
              <a:t>EDR</a:t>
            </a:r>
            <a:r>
              <a:rPr lang="en-US" sz="3000"/>
              <a:t> units only record information when certain events occur, such as when airbags deploy or when sensors detect a collision and do not have interfaces which display the information.  These tools allow investigators to download and view this information.</a:t>
            </a:r>
          </a:p>
        </p:txBody>
      </p:sp>
      <p:pic>
        <p:nvPicPr>
          <p:cNvPr id="6" name="Picture 5">
            <a:extLst>
              <a:ext uri="{FF2B5EF4-FFF2-40B4-BE49-F238E27FC236}">
                <a16:creationId xmlns:a16="http://schemas.microsoft.com/office/drawing/2014/main" id="{4769B419-2182-4B78-B428-1869046A5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778" y="2581812"/>
            <a:ext cx="3923030" cy="1300480"/>
          </a:xfrm>
          <a:prstGeom prst="rect">
            <a:avLst/>
          </a:prstGeom>
        </p:spPr>
      </p:pic>
    </p:spTree>
    <p:extLst>
      <p:ext uri="{BB962C8B-B14F-4D97-AF65-F5344CB8AC3E}">
        <p14:creationId xmlns:p14="http://schemas.microsoft.com/office/powerpoint/2010/main" val="4163853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Crash Data Retrieval</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10515600" cy="4087324"/>
          </a:xfrm>
        </p:spPr>
        <p:txBody>
          <a:bodyPr>
            <a:normAutofit/>
          </a:bodyPr>
          <a:lstStyle/>
          <a:p>
            <a:pPr marL="0" indent="0">
              <a:buNone/>
            </a:pPr>
            <a:r>
              <a:rPr lang="en-US" sz="4000" b="1"/>
              <a:t>Why does SPD use the technology?</a:t>
            </a:r>
          </a:p>
          <a:p>
            <a:pPr lvl="1"/>
            <a:r>
              <a:rPr lang="en-US" sz="3000"/>
              <a:t>SPD utilizes </a:t>
            </a:r>
            <a:r>
              <a:rPr lang="en-US" sz="3000" err="1"/>
              <a:t>CDR</a:t>
            </a:r>
            <a:r>
              <a:rPr lang="en-US" sz="3000"/>
              <a:t> tools in the reconstruction of traffic collisions. These tools allow investigators access to information recorded by vehicles around the time of critical events that are associated with vehicle collisions. </a:t>
            </a:r>
          </a:p>
          <a:p>
            <a:pPr lvl="1"/>
            <a:r>
              <a:rPr lang="en-US" sz="3000"/>
              <a:t>The </a:t>
            </a:r>
            <a:r>
              <a:rPr lang="en-US" sz="3000" err="1"/>
              <a:t>CDR</a:t>
            </a:r>
            <a:r>
              <a:rPr lang="en-US" sz="3000"/>
              <a:t> technology utilized by SPD is required to download and view any data recorded by the </a:t>
            </a:r>
            <a:r>
              <a:rPr lang="en-US" sz="3000" err="1"/>
              <a:t>EDR</a:t>
            </a:r>
            <a:r>
              <a:rPr lang="en-US" sz="3000"/>
              <a:t> units.</a:t>
            </a:r>
          </a:p>
        </p:txBody>
      </p:sp>
    </p:spTree>
    <p:extLst>
      <p:ext uri="{BB962C8B-B14F-4D97-AF65-F5344CB8AC3E}">
        <p14:creationId xmlns:p14="http://schemas.microsoft.com/office/powerpoint/2010/main" val="283065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Crash Data Retrieval</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199" y="1690692"/>
            <a:ext cx="10359683" cy="4087324"/>
          </a:xfrm>
        </p:spPr>
        <p:txBody>
          <a:bodyPr>
            <a:normAutofit fontScale="92500" lnSpcReduction="20000"/>
          </a:bodyPr>
          <a:lstStyle/>
          <a:p>
            <a:pPr marL="0" indent="0">
              <a:buNone/>
            </a:pPr>
            <a:r>
              <a:rPr lang="en-US" sz="4000" b="1"/>
              <a:t>Data Collection</a:t>
            </a:r>
          </a:p>
          <a:p>
            <a:pPr lvl="1"/>
            <a:r>
              <a:rPr lang="en-US" sz="3000" err="1"/>
              <a:t>CDR</a:t>
            </a:r>
            <a:r>
              <a:rPr lang="en-US" sz="3000"/>
              <a:t> tools collect information stored in vehicle </a:t>
            </a:r>
            <a:r>
              <a:rPr lang="en-US" sz="3000" err="1"/>
              <a:t>EDR</a:t>
            </a:r>
            <a:r>
              <a:rPr lang="en-US" sz="3000"/>
              <a:t> units. These tools are utilized only after legal standards of consent and/or court-issued warrant have been met in the investigation of a traffic collision. </a:t>
            </a:r>
          </a:p>
          <a:p>
            <a:pPr lvl="1"/>
            <a:r>
              <a:rPr lang="en-US" sz="3000"/>
              <a:t>SPD uses </a:t>
            </a:r>
            <a:r>
              <a:rPr lang="en-US" sz="3000" err="1"/>
              <a:t>CDR</a:t>
            </a:r>
            <a:r>
              <a:rPr lang="en-US" sz="3000"/>
              <a:t> tools when it investigates collisions involving specific circumstances such as the death of any person, life-threatening injuries, hit and run collisions, collisions involving substantial bodily injury where it appears a driver was negligent or under the influence of alcohol and or other drugs, vehicular homicide, felony eluding, felony DUI, and other vehicular crimes.</a:t>
            </a:r>
          </a:p>
        </p:txBody>
      </p:sp>
    </p:spTree>
    <p:extLst>
      <p:ext uri="{BB962C8B-B14F-4D97-AF65-F5344CB8AC3E}">
        <p14:creationId xmlns:p14="http://schemas.microsoft.com/office/powerpoint/2010/main" val="135087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FE92-F1CC-499E-AED4-BE980AEB7F26}"/>
              </a:ext>
            </a:extLst>
          </p:cNvPr>
          <p:cNvSpPr>
            <a:spLocks noGrp="1"/>
          </p:cNvSpPr>
          <p:nvPr>
            <p:ph type="title"/>
          </p:nvPr>
        </p:nvSpPr>
        <p:spPr/>
        <p:txBody>
          <a:bodyPr/>
          <a:lstStyle/>
          <a:p>
            <a:r>
              <a:rPr lang="en-US"/>
              <a:t>WebEx Basics</a:t>
            </a:r>
          </a:p>
        </p:txBody>
      </p:sp>
      <p:sp>
        <p:nvSpPr>
          <p:cNvPr id="3" name="Content Placeholder 2">
            <a:extLst>
              <a:ext uri="{FF2B5EF4-FFF2-40B4-BE49-F238E27FC236}">
                <a16:creationId xmlns:a16="http://schemas.microsoft.com/office/drawing/2014/main" id="{178EB59E-ED4E-40A3-9B74-6911FCE09F8B}"/>
              </a:ext>
            </a:extLst>
          </p:cNvPr>
          <p:cNvSpPr>
            <a:spLocks noGrp="1"/>
          </p:cNvSpPr>
          <p:nvPr>
            <p:ph idx="1"/>
          </p:nvPr>
        </p:nvSpPr>
        <p:spPr/>
        <p:txBody>
          <a:bodyPr>
            <a:normAutofit fontScale="92500" lnSpcReduction="20000"/>
          </a:bodyPr>
          <a:lstStyle/>
          <a:p>
            <a:pPr marL="0" indent="0">
              <a:buNone/>
            </a:pPr>
            <a:r>
              <a:rPr lang="en-US" b="1"/>
              <a:t>For Dial-In Attendees</a:t>
            </a:r>
          </a:p>
          <a:p>
            <a:r>
              <a:rPr lang="en-US"/>
              <a:t>Once the meeting starts, if you have a question, press “*3” to raise your hand. Once you have raised your hand, you'll hear the prompt, "You have raised your hand to ask a question. Please wait to speak until the host calls on you."</a:t>
            </a:r>
          </a:p>
          <a:p>
            <a:r>
              <a:rPr lang="en-US"/>
              <a:t>To hear a list of commands available during your meeting or event, press “**”.</a:t>
            </a:r>
          </a:p>
          <a:p>
            <a:r>
              <a:rPr lang="en-US"/>
              <a:t>If you no longer want to ask a question, or the host has already called on you, then press “*3” to lower your hand. You will hear a message, "You have lowered your hand".</a:t>
            </a:r>
          </a:p>
        </p:txBody>
      </p:sp>
    </p:spTree>
    <p:extLst>
      <p:ext uri="{BB962C8B-B14F-4D97-AF65-F5344CB8AC3E}">
        <p14:creationId xmlns:p14="http://schemas.microsoft.com/office/powerpoint/2010/main" val="390011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Crash Data Retrieval</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199" y="1690692"/>
            <a:ext cx="10809849" cy="4087324"/>
          </a:xfrm>
        </p:spPr>
        <p:txBody>
          <a:bodyPr vert="horz" lIns="91440" tIns="45720" rIns="91440" bIns="45720" rtlCol="0" anchor="t">
            <a:normAutofit/>
          </a:bodyPr>
          <a:lstStyle/>
          <a:p>
            <a:pPr marL="0" indent="0">
              <a:buNone/>
            </a:pPr>
            <a:r>
              <a:rPr lang="en-US" sz="4000" b="1"/>
              <a:t>Protections</a:t>
            </a:r>
          </a:p>
          <a:p>
            <a:pPr lvl="1"/>
            <a:r>
              <a:rPr lang="en-US" sz="2400"/>
              <a:t>CDR Tools are utilized only after legal standards of consent and/or court-issued warrant have been met, as required by the Washington Privacy Act, </a:t>
            </a:r>
            <a:r>
              <a:rPr lang="en-US" sz="2400" err="1"/>
              <a:t>Chapt</a:t>
            </a:r>
            <a:r>
              <a:rPr lang="en-US" sz="2400"/>
              <a:t>. 9.73 RCW.  Use of CDR Tools is constrained to the conditions stipulated by consent and/or court order, which provides the legal authority and the scope of collection.  </a:t>
            </a:r>
            <a:endParaRPr lang="en-US" sz="2400">
              <a:cs typeface="Calibri"/>
            </a:endParaRPr>
          </a:p>
          <a:p>
            <a:pPr lvl="1"/>
            <a:r>
              <a:rPr lang="en-US" sz="2400"/>
              <a:t>All uses of CDR Tools are documented and subject to audit by the Office of Inspector General and the federal monitor at any time. </a:t>
            </a:r>
            <a:endParaRPr lang="en-US" sz="2400">
              <a:cs typeface="Calibri"/>
            </a:endParaRPr>
          </a:p>
          <a:p>
            <a:pPr lvl="1"/>
            <a:endParaRPr lang="en-US" sz="3000"/>
          </a:p>
        </p:txBody>
      </p:sp>
    </p:spTree>
    <p:extLst>
      <p:ext uri="{BB962C8B-B14F-4D97-AF65-F5344CB8AC3E}">
        <p14:creationId xmlns:p14="http://schemas.microsoft.com/office/powerpoint/2010/main" val="1769043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pPr algn="ctr"/>
            <a:r>
              <a:rPr lang="en-US"/>
              <a:t>Crash Data Retrieval</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690692"/>
            <a:ext cx="9201150" cy="4087324"/>
          </a:xfrm>
        </p:spPr>
        <p:txBody>
          <a:bodyPr>
            <a:normAutofit fontScale="85000" lnSpcReduction="20000"/>
          </a:bodyPr>
          <a:lstStyle/>
          <a:p>
            <a:pPr marL="0" indent="0">
              <a:buNone/>
            </a:pPr>
            <a:r>
              <a:rPr lang="en-US" sz="4000" b="1"/>
              <a:t>Related Policies</a:t>
            </a:r>
          </a:p>
          <a:p>
            <a:pPr lvl="1"/>
            <a:r>
              <a:rPr lang="en-US" sz="1800"/>
              <a:t>Washington Privacy Act, Chapt.9.73 RCW</a:t>
            </a:r>
          </a:p>
          <a:p>
            <a:pPr lvl="1"/>
            <a:r>
              <a:rPr lang="en-US" sz="1800"/>
              <a:t>Washington Public Records Act, Chapter 42.56 RCW (“PRA”)</a:t>
            </a:r>
          </a:p>
          <a:p>
            <a:pPr lvl="1"/>
            <a:r>
              <a:rPr lang="en-US" sz="1800"/>
              <a:t>WAC 446-20-260</a:t>
            </a:r>
          </a:p>
          <a:p>
            <a:pPr lvl="1"/>
            <a:r>
              <a:rPr lang="en-US" sz="1800"/>
              <a:t>RCW 10.97.030</a:t>
            </a:r>
          </a:p>
          <a:p>
            <a:pPr lvl="1"/>
            <a:r>
              <a:rPr lang="en-US" sz="1800"/>
              <a:t>8 CFR Part 20</a:t>
            </a:r>
          </a:p>
          <a:p>
            <a:pPr lvl="1"/>
            <a:r>
              <a:rPr lang="en-US" sz="1800"/>
              <a:t>5.001 - Standards and Duties</a:t>
            </a:r>
          </a:p>
          <a:p>
            <a:pPr lvl="1"/>
            <a:r>
              <a:rPr lang="en-US" sz="1800"/>
              <a:t>5.002 - Responsibilities of Employees Concerning Alleged Policy Violations</a:t>
            </a:r>
          </a:p>
          <a:p>
            <a:pPr lvl="1"/>
            <a:r>
              <a:rPr lang="en-US" sz="1800"/>
              <a:t>5.140 - Bias-Free Policing</a:t>
            </a:r>
          </a:p>
          <a:p>
            <a:pPr lvl="1"/>
            <a:r>
              <a:rPr lang="en-US" sz="1800"/>
              <a:t>6.060 - Collection of Information for Law Enforcement Purposes</a:t>
            </a:r>
          </a:p>
          <a:p>
            <a:pPr lvl="1"/>
            <a:r>
              <a:rPr lang="en-US" sz="1800"/>
              <a:t>SPD Manual Title 7 – Evidence and Property</a:t>
            </a:r>
          </a:p>
          <a:p>
            <a:pPr lvl="1"/>
            <a:r>
              <a:rPr lang="en-US" sz="1800"/>
              <a:t>SPD Policy 12.040 - Department-Owned Computers, Devices &amp; Software</a:t>
            </a:r>
          </a:p>
          <a:p>
            <a:pPr lvl="1"/>
            <a:r>
              <a:rPr lang="en-US" sz="1800"/>
              <a:t>SPD Policy 12.050 - Criminal Justice Information Systems</a:t>
            </a:r>
          </a:p>
          <a:p>
            <a:pPr lvl="1"/>
            <a:r>
              <a:rPr lang="en-US" sz="1800"/>
              <a:t>SPD Policy 12.055 - Criminal Justice Research</a:t>
            </a:r>
          </a:p>
          <a:p>
            <a:pPr lvl="1"/>
            <a:r>
              <a:rPr lang="en-US" sz="1800"/>
              <a:t>SPD Policy 12.080 – Department Records Access, Inspection &amp; Dissemination</a:t>
            </a:r>
          </a:p>
          <a:p>
            <a:pPr lvl="1"/>
            <a:r>
              <a:rPr lang="en-US" sz="1800"/>
              <a:t>SPD Policy 12.110 – Use of Department E-mail &amp; Internet Systems</a:t>
            </a:r>
          </a:p>
          <a:p>
            <a:pPr lvl="1"/>
            <a:r>
              <a:rPr lang="en-US" sz="1800"/>
              <a:t>SPD Policy 12.111 – Use of Cloud Storage Services</a:t>
            </a:r>
          </a:p>
          <a:p>
            <a:pPr lvl="1"/>
            <a:endParaRPr lang="en-US" sz="1800"/>
          </a:p>
        </p:txBody>
      </p:sp>
    </p:spTree>
    <p:extLst>
      <p:ext uri="{BB962C8B-B14F-4D97-AF65-F5344CB8AC3E}">
        <p14:creationId xmlns:p14="http://schemas.microsoft.com/office/powerpoint/2010/main" val="546831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D34C3-A70B-494C-BB84-C968A6C69EC7}"/>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Public Comment	</a:t>
            </a:r>
          </a:p>
        </p:txBody>
      </p:sp>
      <p:graphicFrame>
        <p:nvGraphicFramePr>
          <p:cNvPr id="5" name="Content Placeholder 2">
            <a:extLst>
              <a:ext uri="{FF2B5EF4-FFF2-40B4-BE49-F238E27FC236}">
                <a16:creationId xmlns:a16="http://schemas.microsoft.com/office/drawing/2014/main" id="{4C539C03-E490-4277-A810-F690C9CDC43B}"/>
              </a:ext>
            </a:extLst>
          </p:cNvPr>
          <p:cNvGraphicFramePr>
            <a:graphicFrameLocks noGrp="1"/>
          </p:cNvGraphicFramePr>
          <p:nvPr>
            <p:ph idx="1"/>
            <p:extLst>
              <p:ext uri="{D42A27DB-BD31-4B8C-83A1-F6EECF244321}">
                <p14:modId xmlns:p14="http://schemas.microsoft.com/office/powerpoint/2010/main" val="198674591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37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430306" y="191453"/>
            <a:ext cx="11037346" cy="1314618"/>
          </a:xfrm>
        </p:spPr>
        <p:txBody>
          <a:bodyPr>
            <a:normAutofit/>
          </a:bodyPr>
          <a:lstStyle/>
          <a:p>
            <a:r>
              <a:rPr lang="en-US" sz="4800"/>
              <a:t>What’s Next?</a:t>
            </a:r>
          </a:p>
        </p:txBody>
      </p:sp>
      <p:sp>
        <p:nvSpPr>
          <p:cNvPr id="4" name="TextBox 3">
            <a:extLst>
              <a:ext uri="{FF2B5EF4-FFF2-40B4-BE49-F238E27FC236}">
                <a16:creationId xmlns:a16="http://schemas.microsoft.com/office/drawing/2014/main" id="{2E5C0482-34B7-4778-943E-508851BA6885}"/>
              </a:ext>
            </a:extLst>
          </p:cNvPr>
          <p:cNvSpPr txBox="1"/>
          <p:nvPr/>
        </p:nvSpPr>
        <p:spPr>
          <a:xfrm>
            <a:off x="247425" y="6488668"/>
            <a:ext cx="935915" cy="369332"/>
          </a:xfrm>
          <a:prstGeom prst="rect">
            <a:avLst/>
          </a:prstGeom>
          <a:solidFill>
            <a:schemeClr val="tx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C30F0F3C-D711-46CA-9ED1-720D5E30D46F}"/>
              </a:ext>
            </a:extLst>
          </p:cNvPr>
          <p:cNvSpPr>
            <a:spLocks noGrp="1"/>
          </p:cNvSpPr>
          <p:nvPr>
            <p:ph idx="1"/>
          </p:nvPr>
        </p:nvSpPr>
        <p:spPr>
          <a:xfrm>
            <a:off x="430306" y="1517015"/>
            <a:ext cx="11166438" cy="4087324"/>
          </a:xfrm>
        </p:spPr>
        <p:txBody>
          <a:bodyPr vert="horz" lIns="91440" tIns="45720" rIns="91440" bIns="45720" rtlCol="0" anchor="t">
            <a:noAutofit/>
          </a:bodyPr>
          <a:lstStyle/>
          <a:p>
            <a:r>
              <a:rPr lang="en-US" sz="4000"/>
              <a:t>Visit the </a:t>
            </a:r>
            <a:r>
              <a:rPr lang="en-US" sz="4000">
                <a:hlinkClick r:id="rId2"/>
              </a:rPr>
              <a:t>Group 4b Technologies Survey </a:t>
            </a:r>
            <a:r>
              <a:rPr lang="en-US" sz="4000"/>
              <a:t>to submit comments about these technologies</a:t>
            </a:r>
            <a:endParaRPr lang="en-US" sz="4000">
              <a:cs typeface="Calibri"/>
            </a:endParaRPr>
          </a:p>
          <a:p>
            <a:r>
              <a:rPr lang="en-US" sz="4000"/>
              <a:t>Comments collected will be included in the SIR submitted to the Surveillance Advisory Working Group, and then City Council for full Council vote.</a:t>
            </a:r>
          </a:p>
          <a:p>
            <a:r>
              <a:rPr lang="en-US" sz="4000">
                <a:cs typeface="Calibri"/>
              </a:rPr>
              <a:t>Seattle.gov/tech - leave a comment on the Tech Talk Blog</a:t>
            </a:r>
          </a:p>
          <a:p>
            <a:endParaRPr lang="en-US" sz="4000">
              <a:cs typeface="Calibri"/>
            </a:endParaRPr>
          </a:p>
          <a:p>
            <a:endParaRPr lang="en-US" sz="4000" b="1">
              <a:cs typeface="Calibri"/>
            </a:endParaRPr>
          </a:p>
        </p:txBody>
      </p:sp>
    </p:spTree>
    <p:extLst>
      <p:ext uri="{BB962C8B-B14F-4D97-AF65-F5344CB8AC3E}">
        <p14:creationId xmlns:p14="http://schemas.microsoft.com/office/powerpoint/2010/main" val="375142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A438-7661-4A9B-8FCF-7055D3FB3CA8}"/>
              </a:ext>
            </a:extLst>
          </p:cNvPr>
          <p:cNvSpPr>
            <a:spLocks noGrp="1"/>
          </p:cNvSpPr>
          <p:nvPr>
            <p:ph type="ctrTitle"/>
          </p:nvPr>
        </p:nvSpPr>
        <p:spPr/>
        <p:txBody>
          <a:bodyPr/>
          <a:lstStyle/>
          <a:p>
            <a:r>
              <a:rPr lang="en-US"/>
              <a:t>Thank you for attending.</a:t>
            </a:r>
          </a:p>
        </p:txBody>
      </p:sp>
    </p:spTree>
    <p:extLst>
      <p:ext uri="{BB962C8B-B14F-4D97-AF65-F5344CB8AC3E}">
        <p14:creationId xmlns:p14="http://schemas.microsoft.com/office/powerpoint/2010/main" val="215561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4A2C-B378-44E3-BECF-D0F6E531E8F1}"/>
              </a:ext>
            </a:extLst>
          </p:cNvPr>
          <p:cNvSpPr>
            <a:spLocks noGrp="1"/>
          </p:cNvSpPr>
          <p:nvPr>
            <p:ph type="title"/>
          </p:nvPr>
        </p:nvSpPr>
        <p:spPr/>
        <p:txBody>
          <a:bodyPr/>
          <a:lstStyle/>
          <a:p>
            <a:r>
              <a:rPr lang="en-US"/>
              <a:t>Ground Rules</a:t>
            </a:r>
          </a:p>
        </p:txBody>
      </p:sp>
      <p:sp>
        <p:nvSpPr>
          <p:cNvPr id="3" name="Content Placeholder 2">
            <a:extLst>
              <a:ext uri="{FF2B5EF4-FFF2-40B4-BE49-F238E27FC236}">
                <a16:creationId xmlns:a16="http://schemas.microsoft.com/office/drawing/2014/main" id="{8D7D347A-045A-4BC2-ABC8-EC4AA95184D4}"/>
              </a:ext>
            </a:extLst>
          </p:cNvPr>
          <p:cNvSpPr>
            <a:spLocks noGrp="1"/>
          </p:cNvSpPr>
          <p:nvPr>
            <p:ph idx="1"/>
          </p:nvPr>
        </p:nvSpPr>
        <p:spPr>
          <a:xfrm>
            <a:off x="426720" y="1533017"/>
            <a:ext cx="10515600" cy="4087324"/>
          </a:xfrm>
        </p:spPr>
        <p:txBody>
          <a:bodyPr>
            <a:normAutofit fontScale="92500" lnSpcReduction="10000"/>
          </a:bodyPr>
          <a:lstStyle/>
          <a:p>
            <a:pPr marL="0" marR="0" indent="0">
              <a:lnSpc>
                <a:spcPct val="107000"/>
              </a:lnSpc>
              <a:spcBef>
                <a:spcPts val="0"/>
              </a:spcBef>
              <a:spcAft>
                <a:spcPts val="800"/>
              </a:spcAft>
              <a:buNone/>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Attendees will be asked to adhere to the surveillance public meeting code of conduct:</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1800"/>
              </a:spcAft>
              <a:buFont typeface="Wingdings" panose="05000000000000000000" pitchFamily="2" charset="2"/>
              <a:buChar char=""/>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Be respectful of diverse opinions and experiences.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1800"/>
              </a:spcAft>
              <a:buFont typeface="Wingdings" panose="05000000000000000000" pitchFamily="2" charset="2"/>
              <a:buChar char=""/>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Be an active listener during presentations.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1800"/>
              </a:spcAft>
              <a:buFont typeface="Wingdings" panose="05000000000000000000" pitchFamily="2" charset="2"/>
              <a:buChar char=""/>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Anyone exhibiting disruptive behavior, intimidation or aggression</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may be muted. If so, they will be asked to provide comment online or by letter</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1800"/>
              </a:spcAft>
              <a:buFont typeface="Wingdings" panose="05000000000000000000" pitchFamily="2" charset="2"/>
              <a:buChar char=""/>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keep comments as brief as possible and related to technologies in focus to allow everyone an opportunity to speak.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1CE66EC-ED55-4864-895D-FD11EE9F709B}"/>
              </a:ext>
            </a:extLst>
          </p:cNvPr>
          <p:cNvSpPr txBox="1"/>
          <p:nvPr/>
        </p:nvSpPr>
        <p:spPr>
          <a:xfrm>
            <a:off x="247425" y="6488668"/>
            <a:ext cx="935915" cy="369332"/>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234426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92D9-94B4-4B52-88D2-EA712F40F4F8}"/>
              </a:ext>
            </a:extLst>
          </p:cNvPr>
          <p:cNvSpPr>
            <a:spLocks noGrp="1"/>
          </p:cNvSpPr>
          <p:nvPr>
            <p:ph type="title"/>
          </p:nvPr>
        </p:nvSpPr>
        <p:spPr/>
        <p:txBody>
          <a:bodyPr/>
          <a:lstStyle/>
          <a:p>
            <a:r>
              <a:rPr lang="en-US"/>
              <a:t>City of Seattle’s Definition of Surveillance</a:t>
            </a:r>
          </a:p>
        </p:txBody>
      </p:sp>
      <p:sp>
        <p:nvSpPr>
          <p:cNvPr id="3" name="Content Placeholder 2">
            <a:extLst>
              <a:ext uri="{FF2B5EF4-FFF2-40B4-BE49-F238E27FC236}">
                <a16:creationId xmlns:a16="http://schemas.microsoft.com/office/drawing/2014/main" id="{4AE7EDE6-1C9B-4A54-8481-485B2AC5EE5F}"/>
              </a:ext>
            </a:extLst>
          </p:cNvPr>
          <p:cNvSpPr>
            <a:spLocks noGrp="1"/>
          </p:cNvSpPr>
          <p:nvPr>
            <p:ph idx="1"/>
          </p:nvPr>
        </p:nvSpPr>
        <p:spPr/>
        <p:txBody>
          <a:bodyPr/>
          <a:lstStyle/>
          <a:p>
            <a:r>
              <a:rPr lang="en-US"/>
              <a:t>Surveillance is defined as technologies that "observe or analyze the movements, behavior, or actions of identifiable individuals in a manner that is reasonably likely to raise concerns about civil liberties, freedom of speech or association, racial equity or social justice." </a:t>
            </a:r>
          </a:p>
          <a:p>
            <a:r>
              <a:rPr lang="en-US"/>
              <a:t>Certain technologies, such as police body cameras and technologies for everyday office use, are excluded from the law.</a:t>
            </a:r>
          </a:p>
          <a:p>
            <a:endParaRPr lang="en-US"/>
          </a:p>
        </p:txBody>
      </p:sp>
      <p:sp>
        <p:nvSpPr>
          <p:cNvPr id="4" name="TextBox 3">
            <a:extLst>
              <a:ext uri="{FF2B5EF4-FFF2-40B4-BE49-F238E27FC236}">
                <a16:creationId xmlns:a16="http://schemas.microsoft.com/office/drawing/2014/main" id="{A259FCC1-4209-4C64-A2AC-582C2A3C4E32}"/>
              </a:ext>
            </a:extLst>
          </p:cNvPr>
          <p:cNvSpPr txBox="1"/>
          <p:nvPr/>
        </p:nvSpPr>
        <p:spPr>
          <a:xfrm>
            <a:off x="247425" y="6488668"/>
            <a:ext cx="935915" cy="369332"/>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49830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CB8B-7F3B-4CEA-B227-C8917E4C806C}"/>
              </a:ext>
            </a:extLst>
          </p:cNvPr>
          <p:cNvSpPr>
            <a:spLocks noGrp="1"/>
          </p:cNvSpPr>
          <p:nvPr>
            <p:ph type="title"/>
          </p:nvPr>
        </p:nvSpPr>
        <p:spPr/>
        <p:txBody>
          <a:bodyPr/>
          <a:lstStyle/>
          <a:p>
            <a:r>
              <a:rPr lang="en-US"/>
              <a:t>How to Comment on Technologies</a:t>
            </a:r>
          </a:p>
        </p:txBody>
      </p:sp>
      <p:sp>
        <p:nvSpPr>
          <p:cNvPr id="3" name="Content Placeholder 2">
            <a:extLst>
              <a:ext uri="{FF2B5EF4-FFF2-40B4-BE49-F238E27FC236}">
                <a16:creationId xmlns:a16="http://schemas.microsoft.com/office/drawing/2014/main" id="{9A85106F-B50B-4663-A923-7A0519C68AFF}"/>
              </a:ext>
            </a:extLst>
          </p:cNvPr>
          <p:cNvSpPr>
            <a:spLocks noGrp="1"/>
          </p:cNvSpPr>
          <p:nvPr>
            <p:ph idx="1"/>
          </p:nvPr>
        </p:nvSpPr>
        <p:spPr/>
        <p:txBody>
          <a:bodyPr>
            <a:normAutofit/>
          </a:bodyPr>
          <a:lstStyle/>
          <a:p>
            <a:r>
              <a:rPr lang="en-US"/>
              <a:t>Survey Link: </a:t>
            </a:r>
            <a:r>
              <a:rPr lang="en-US">
                <a:hlinkClick r:id="rId2"/>
              </a:rPr>
              <a:t>https://seattle.surveymonkey.com/r/BPF6GKM</a:t>
            </a:r>
            <a:endParaRPr lang="en-US"/>
          </a:p>
          <a:p>
            <a:r>
              <a:rPr lang="en-US"/>
              <a:t>Mail a comment to Surveillance &amp; Privacy Program:  </a:t>
            </a:r>
          </a:p>
          <a:p>
            <a:pPr marL="231775" indent="0">
              <a:buNone/>
            </a:pPr>
            <a:r>
              <a:rPr lang="en-US"/>
              <a:t>Seattle IT</a:t>
            </a:r>
          </a:p>
          <a:p>
            <a:pPr marL="231775" indent="0">
              <a:buNone/>
            </a:pPr>
            <a:r>
              <a:rPr lang="en-US"/>
              <a:t>PO Box 94709</a:t>
            </a:r>
          </a:p>
          <a:p>
            <a:pPr marL="231775" indent="0">
              <a:buNone/>
            </a:pPr>
            <a:r>
              <a:rPr lang="en-US"/>
              <a:t>Seattle, WA 98124</a:t>
            </a:r>
          </a:p>
        </p:txBody>
      </p:sp>
      <p:sp>
        <p:nvSpPr>
          <p:cNvPr id="4" name="TextBox 3">
            <a:extLst>
              <a:ext uri="{FF2B5EF4-FFF2-40B4-BE49-F238E27FC236}">
                <a16:creationId xmlns:a16="http://schemas.microsoft.com/office/drawing/2014/main" id="{7605E020-5418-4C35-A685-4DEA166C6DA7}"/>
              </a:ext>
            </a:extLst>
          </p:cNvPr>
          <p:cNvSpPr txBox="1"/>
          <p:nvPr/>
        </p:nvSpPr>
        <p:spPr>
          <a:xfrm>
            <a:off x="247425" y="6488668"/>
            <a:ext cx="935915" cy="369332"/>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26209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CB8B-7F3B-4CEA-B227-C8917E4C806C}"/>
              </a:ext>
            </a:extLst>
          </p:cNvPr>
          <p:cNvSpPr>
            <a:spLocks noGrp="1"/>
          </p:cNvSpPr>
          <p:nvPr>
            <p:ph type="title"/>
          </p:nvPr>
        </p:nvSpPr>
        <p:spPr/>
        <p:txBody>
          <a:bodyPr/>
          <a:lstStyle/>
          <a:p>
            <a:r>
              <a:rPr lang="en-US"/>
              <a:t>Rundown of Events</a:t>
            </a:r>
          </a:p>
        </p:txBody>
      </p:sp>
      <p:sp>
        <p:nvSpPr>
          <p:cNvPr id="3" name="Content Placeholder 2">
            <a:extLst>
              <a:ext uri="{FF2B5EF4-FFF2-40B4-BE49-F238E27FC236}">
                <a16:creationId xmlns:a16="http://schemas.microsoft.com/office/drawing/2014/main" id="{9A85106F-B50B-4663-A923-7A0519C68AFF}"/>
              </a:ext>
            </a:extLst>
          </p:cNvPr>
          <p:cNvSpPr>
            <a:spLocks noGrp="1"/>
          </p:cNvSpPr>
          <p:nvPr>
            <p:ph idx="1"/>
          </p:nvPr>
        </p:nvSpPr>
        <p:spPr/>
        <p:txBody>
          <a:bodyPr>
            <a:normAutofit/>
          </a:bodyPr>
          <a:lstStyle/>
          <a:p>
            <a:r>
              <a:rPr lang="en-US"/>
              <a:t>SPD will present on technologies currently in use</a:t>
            </a:r>
          </a:p>
          <a:p>
            <a:pPr marL="971550" lvl="1" indent="-514350">
              <a:buFont typeface="+mj-lt"/>
              <a:buAutoNum type="arabicParenR"/>
            </a:pPr>
            <a:r>
              <a:rPr lang="en-US"/>
              <a:t>Camera systems</a:t>
            </a:r>
          </a:p>
          <a:p>
            <a:pPr marL="971550" lvl="1" indent="-514350">
              <a:buFont typeface="+mj-lt"/>
              <a:buAutoNum type="arabicParenR"/>
            </a:pPr>
            <a:r>
              <a:rPr lang="en-US"/>
              <a:t>Tracking Devices</a:t>
            </a:r>
          </a:p>
          <a:p>
            <a:pPr marL="971550" lvl="1" indent="-514350">
              <a:buFont typeface="+mj-lt"/>
              <a:buAutoNum type="arabicParenR"/>
            </a:pPr>
            <a:r>
              <a:rPr lang="en-US"/>
              <a:t>Remotely Operated Vehicles (ROVs)</a:t>
            </a:r>
          </a:p>
          <a:p>
            <a:pPr marL="971550" lvl="1" indent="-514350">
              <a:buFont typeface="+mj-lt"/>
              <a:buAutoNum type="arabicParenR"/>
            </a:pPr>
            <a:r>
              <a:rPr lang="en-US"/>
              <a:t>GeoTime </a:t>
            </a:r>
          </a:p>
          <a:p>
            <a:pPr marL="971550" lvl="1" indent="-514350">
              <a:buFont typeface="+mj-lt"/>
              <a:buAutoNum type="arabicParenR"/>
            </a:pPr>
            <a:r>
              <a:rPr lang="en-US"/>
              <a:t>Computer, cellphone and mobile device extraction tools</a:t>
            </a:r>
          </a:p>
          <a:p>
            <a:pPr marL="971550" lvl="1" indent="-514350">
              <a:buFont typeface="+mj-lt"/>
              <a:buAutoNum type="arabicParenR"/>
            </a:pPr>
            <a:r>
              <a:rPr lang="en-US"/>
              <a:t>Crash Data Retrieval</a:t>
            </a:r>
          </a:p>
          <a:p>
            <a:r>
              <a:rPr lang="en-US"/>
              <a:t>Public Dialog Opportunity</a:t>
            </a:r>
          </a:p>
          <a:p>
            <a:pPr marL="0" indent="0">
              <a:buNone/>
            </a:pPr>
            <a:endParaRPr lang="en-US"/>
          </a:p>
        </p:txBody>
      </p:sp>
      <p:sp>
        <p:nvSpPr>
          <p:cNvPr id="4" name="TextBox 3">
            <a:extLst>
              <a:ext uri="{FF2B5EF4-FFF2-40B4-BE49-F238E27FC236}">
                <a16:creationId xmlns:a16="http://schemas.microsoft.com/office/drawing/2014/main" id="{4F4DAE4B-6A1D-42D3-ADFB-0344EC0DBA06}"/>
              </a:ext>
            </a:extLst>
          </p:cNvPr>
          <p:cNvSpPr txBox="1"/>
          <p:nvPr/>
        </p:nvSpPr>
        <p:spPr>
          <a:xfrm>
            <a:off x="215152" y="6488668"/>
            <a:ext cx="935915" cy="369332"/>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237608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4A2C-B378-44E3-BECF-D0F6E531E8F1}"/>
              </a:ext>
            </a:extLst>
          </p:cNvPr>
          <p:cNvSpPr>
            <a:spLocks noGrp="1"/>
          </p:cNvSpPr>
          <p:nvPr>
            <p:ph type="title"/>
          </p:nvPr>
        </p:nvSpPr>
        <p:spPr/>
        <p:txBody>
          <a:bodyPr/>
          <a:lstStyle/>
          <a:p>
            <a:r>
              <a:rPr lang="en-US"/>
              <a:t>Additional Comments</a:t>
            </a:r>
          </a:p>
        </p:txBody>
      </p:sp>
      <p:sp>
        <p:nvSpPr>
          <p:cNvPr id="3" name="Content Placeholder 2">
            <a:extLst>
              <a:ext uri="{FF2B5EF4-FFF2-40B4-BE49-F238E27FC236}">
                <a16:creationId xmlns:a16="http://schemas.microsoft.com/office/drawing/2014/main" id="{8D7D347A-045A-4BC2-ABC8-EC4AA95184D4}"/>
              </a:ext>
            </a:extLst>
          </p:cNvPr>
          <p:cNvSpPr>
            <a:spLocks noGrp="1"/>
          </p:cNvSpPr>
          <p:nvPr>
            <p:ph idx="1"/>
          </p:nvPr>
        </p:nvSpPr>
        <p:spPr>
          <a:xfrm>
            <a:off x="426720" y="1533017"/>
            <a:ext cx="10515600" cy="4087324"/>
          </a:xfrm>
        </p:spPr>
        <p:txBody>
          <a:bodyPr>
            <a:normAutofit/>
          </a:bodyPr>
          <a:lstStyle/>
          <a:p>
            <a:pPr marL="0" marR="0" indent="0">
              <a:lnSpc>
                <a:spcPct val="107000"/>
              </a:lnSpc>
              <a:spcBef>
                <a:spcPts val="0"/>
              </a:spcBef>
              <a:spcAft>
                <a:spcPts val="800"/>
              </a:spcAft>
              <a:buNone/>
            </a:pPr>
            <a:r>
              <a:rPr lang="en-US" sz="2400">
                <a:effectLst/>
                <a:latin typeface="Calibri" panose="020F0502020204030204" pitchFamily="34" charset="0"/>
                <a:ea typeface="Calibri" panose="020F0502020204030204" pitchFamily="34" charset="0"/>
                <a:cs typeface="Times New Roman" panose="02020603050405020304" pitchFamily="18" charset="0"/>
              </a:rPr>
              <a:t>For additional comments unrelated to these specific surveillance technologies, please utilize the following resources:</a:t>
            </a:r>
          </a:p>
          <a:p>
            <a:r>
              <a:rPr lang="en-US" sz="2800">
                <a:hlinkClick r:id="rId2"/>
              </a:rPr>
              <a:t>Find Your Council District / Councilmember</a:t>
            </a:r>
            <a:endParaRPr lang="en-US" sz="2800"/>
          </a:p>
          <a:p>
            <a:pPr lvl="1"/>
            <a:r>
              <a:rPr lang="en-US" sz="2400"/>
              <a:t>Contact City Council at </a:t>
            </a:r>
            <a:r>
              <a:rPr lang="en-US" sz="2400">
                <a:hlinkClick r:id="rId3"/>
              </a:rPr>
              <a:t>council@seattle.gov</a:t>
            </a:r>
            <a:r>
              <a:rPr lang="en-US" sz="2400"/>
              <a:t> </a:t>
            </a:r>
          </a:p>
          <a:p>
            <a:r>
              <a:rPr lang="en-US" sz="2800">
                <a:hlinkClick r:id="rId4"/>
              </a:rPr>
              <a:t>SPD Contact Information</a:t>
            </a:r>
            <a:endParaRPr lang="en-US" sz="2800"/>
          </a:p>
          <a:p>
            <a:pPr marL="0" marR="0" indent="0">
              <a:lnSpc>
                <a:spcPct val="107000"/>
              </a:lnSpc>
              <a:spcBef>
                <a:spcPts val="0"/>
              </a:spcBef>
              <a:spcAft>
                <a:spcPts val="800"/>
              </a:spcAft>
              <a:buNone/>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1CE66EC-ED55-4864-895D-FD11EE9F709B}"/>
              </a:ext>
            </a:extLst>
          </p:cNvPr>
          <p:cNvSpPr txBox="1"/>
          <p:nvPr/>
        </p:nvSpPr>
        <p:spPr>
          <a:xfrm>
            <a:off x="247425" y="6488668"/>
            <a:ext cx="935915" cy="369332"/>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2897953163"/>
      </p:ext>
    </p:extLst>
  </p:cSld>
  <p:clrMapOvr>
    <a:masterClrMapping/>
  </p:clrMapOvr>
</p:sld>
</file>

<file path=ppt/theme/theme1.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F19F663471E44BBD91813BD7DB7595" ma:contentTypeVersion="11" ma:contentTypeDescription="Create a new document." ma:contentTypeScope="" ma:versionID="b8ea3bf8a530ee7ea35a97f56ea5183b">
  <xsd:schema xmlns:xsd="http://www.w3.org/2001/XMLSchema" xmlns:xs="http://www.w3.org/2001/XMLSchema" xmlns:p="http://schemas.microsoft.com/office/2006/metadata/properties" xmlns:ns2="6c866644-d8f7-4b33-a506-4a39638a7d27" xmlns:ns3="1f429ae0-f3f0-48ac-b5f7-3fde63f06251" targetNamespace="http://schemas.microsoft.com/office/2006/metadata/properties" ma:root="true" ma:fieldsID="bc52f9fb0c3c579c4b1e2a3eced42561" ns2:_="" ns3:_="">
    <xsd:import namespace="6c866644-d8f7-4b33-a506-4a39638a7d27"/>
    <xsd:import namespace="1f429ae0-f3f0-48ac-b5f7-3fde63f0625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6644-d8f7-4b33-a506-4a39638a7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29ae0-f3f0-48ac-b5f7-3fde63f062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f429ae0-f3f0-48ac-b5f7-3fde63f06251">
      <UserInfo>
        <DisplayName>Vonaschen-Cook, Mirs</DisplayName>
        <AccountId>60</AccountId>
        <AccountType/>
      </UserInfo>
      <UserInfo>
        <DisplayName>Erb, Megan</DisplayName>
        <AccountId>25</AccountId>
        <AccountType/>
      </UserInfo>
      <UserInfo>
        <DisplayName>Boatright, Rebecca</DisplayName>
        <AccountId>40</AccountId>
        <AccountType/>
      </UserInfo>
      <UserInfo>
        <DisplayName>Britt, James</DisplayName>
        <AccountId>411</AccountId>
        <AccountType/>
      </UserInfo>
      <UserInfo>
        <DisplayName>Maxey, Brian (SPD)</DisplayName>
        <AccountId>1360</AccountId>
        <AccountType/>
      </UserInfo>
      <UserInfo>
        <DisplayName>Stringer, Omari</DisplayName>
        <AccountId>19</AccountId>
        <AccountType/>
      </UserInfo>
      <UserInfo>
        <DisplayName>Armbruster, Ginger</DisplayName>
        <AccountId>15</AccountId>
        <AccountType/>
      </UserInfo>
      <UserInfo>
        <DisplayName>Carrier, Sarah</DisplayName>
        <AccountId>21</AccountId>
        <AccountType/>
      </UserInfo>
      <UserInfo>
        <DisplayName>Tang, Vinh</DisplayName>
        <AccountId>48</AccountId>
        <AccountType/>
      </UserInfo>
      <UserInfo>
        <DisplayName>Glundberg-Prossor, Kristen</DisplayName>
        <AccountId>45</AccountId>
        <AccountType/>
      </UserInfo>
      <UserInfo>
        <DisplayName>Porat, Jonathan</DisplayName>
        <AccountId>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2780A-A3D9-4CFE-B674-9D9C08C83B2E}">
  <ds:schemaRefs>
    <ds:schemaRef ds:uri="1f429ae0-f3f0-48ac-b5f7-3fde63f06251"/>
    <ds:schemaRef ds:uri="6c866644-d8f7-4b33-a506-4a39638a7d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C5228F-B8BE-44BC-B112-8DA00E9E646C}">
  <ds:schemaRefs>
    <ds:schemaRef ds:uri="1f429ae0-f3f0-48ac-b5f7-3fde63f06251"/>
    <ds:schemaRef ds:uri="6c866644-d8f7-4b33-a506-4a39638a7d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55561C-6D25-4C19-8F37-E26D31D3A2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0</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1_Office Theme</vt:lpstr>
      <vt:lpstr>Surveillance Technology Public  Comment Meeting </vt:lpstr>
      <vt:lpstr>Public Records Act Notice </vt:lpstr>
      <vt:lpstr>WebEx Basics</vt:lpstr>
      <vt:lpstr>WebEx Basics</vt:lpstr>
      <vt:lpstr>Ground Rules</vt:lpstr>
      <vt:lpstr>City of Seattle’s Definition of Surveillance</vt:lpstr>
      <vt:lpstr>How to Comment on Technologies</vt:lpstr>
      <vt:lpstr>Rundown of Events</vt:lpstr>
      <vt:lpstr>Additional Comments</vt:lpstr>
      <vt:lpstr>Group 4b Technologies</vt:lpstr>
      <vt:lpstr>Seattle Police Department Mission</vt:lpstr>
      <vt:lpstr>Camera Systems</vt:lpstr>
      <vt:lpstr>Camera Systems</vt:lpstr>
      <vt:lpstr>Camera Systems</vt:lpstr>
      <vt:lpstr>Camera Systems</vt:lpstr>
      <vt:lpstr>Camera Systems</vt:lpstr>
      <vt:lpstr>Tracking Devices</vt:lpstr>
      <vt:lpstr>Tracking Devices</vt:lpstr>
      <vt:lpstr>Tracking Devices</vt:lpstr>
      <vt:lpstr>Tracking Devices</vt:lpstr>
      <vt:lpstr>Tracking Devices</vt:lpstr>
      <vt:lpstr>Remotely Operated Vehicles (ROVs)</vt:lpstr>
      <vt:lpstr>Remotely Operated Vehicles (ROVs)</vt:lpstr>
      <vt:lpstr>Remotely Operated Vehicles (ROVs)</vt:lpstr>
      <vt:lpstr>Remotely Operated Vehicles (ROVs)</vt:lpstr>
      <vt:lpstr>Remotely Operated Vehicles (ROVs)</vt:lpstr>
      <vt:lpstr>GeoTime</vt:lpstr>
      <vt:lpstr>GeoTime</vt:lpstr>
      <vt:lpstr>GeoTime</vt:lpstr>
      <vt:lpstr>GeoTime</vt:lpstr>
      <vt:lpstr>GeoTime</vt:lpstr>
      <vt:lpstr>Computer, cellphone and mobile device extraction tools</vt:lpstr>
      <vt:lpstr>Computer, cellphone and mobile device extraction tools</vt:lpstr>
      <vt:lpstr>Computer, cellphone and mobile device extraction tools</vt:lpstr>
      <vt:lpstr>Computer, cellphone and mobile device extraction tools</vt:lpstr>
      <vt:lpstr>Computer, cellphone and mobile device extraction tools</vt:lpstr>
      <vt:lpstr>Crash Data Retrieval</vt:lpstr>
      <vt:lpstr>Crash Data Retrieval</vt:lpstr>
      <vt:lpstr>Crash Data Retrieval</vt:lpstr>
      <vt:lpstr>Crash Data Retrieval</vt:lpstr>
      <vt:lpstr>Crash Data Retrieval</vt:lpstr>
      <vt:lpstr>Public Comment </vt:lpstr>
      <vt:lpstr>What’s Next?</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Public  Comment Meeting </dc:title>
  <dc:creator>Omari</dc:creator>
  <cp:revision>1</cp:revision>
  <dcterms:created xsi:type="dcterms:W3CDTF">2020-10-27T17:28:24Z</dcterms:created>
  <dcterms:modified xsi:type="dcterms:W3CDTF">2022-04-27T21:23:04Z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0x010100B3F19F663471E44BBD91813BD7DB7595</vt:lpwstr>
  </property>
</Properties>
</file>